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Early world history</a:t>
            </a:r>
            <a:br>
              <a:rPr lang="en-US" sz="2800" dirty="0" smtClean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EARLY CIVILIZATIONS AND CLASSICAL CIVILIZATIONS </a:t>
            </a:r>
            <a:endParaRPr 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308109"/>
            <a:ext cx="7884739" cy="61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9.1 DEVELOPMENT OF CIVILIZATION: The development of agriculture enabled the rise of the first civilizations, located primarily along river valleys; these complex societies were influenced by geographic conditions, and shared a number of defining political, social, and economic characteristics.(Standards: 2, 3, 4; Themes: TCC, GEO, ECO, TECH</a:t>
            </a:r>
            <a:r>
              <a:rPr lang="en-US" dirty="0" smtClean="0"/>
              <a:t>)</a:t>
            </a:r>
          </a:p>
          <a:p>
            <a:r>
              <a:rPr lang="en-US" dirty="0"/>
              <a:t>9.3 CLASSICAL CIVILIZATIONS: EXPANSION, ACHIEVEMENT, DECLINE: Classical civilizations in Eurasia and Mesoamerica employed a variety of methods to expand and maintain control over vast territories. They developed lasting cultural achievements. Both internal and external forces led to the eventual decline of these empires.(Standards: 2, 3, 5; Themes: MOV, TCC, GEO, GOV, CIV)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Neolithic Revolution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Civilization</a:t>
            </a:r>
          </a:p>
          <a:p>
            <a:r>
              <a:rPr lang="en-US" dirty="0" smtClean="0"/>
              <a:t>Polytheism</a:t>
            </a:r>
          </a:p>
          <a:p>
            <a:r>
              <a:rPr lang="en-US" dirty="0" smtClean="0"/>
              <a:t>Cultural diffusion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043"/>
            <a:ext cx="12162359" cy="50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06" y="152034"/>
            <a:ext cx="7155457" cy="66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58" y="493328"/>
            <a:ext cx="8882420" cy="6307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3623" y="3500846"/>
            <a:ext cx="225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480-323 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" y="964404"/>
            <a:ext cx="12146941" cy="4639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7760" y="1293223"/>
            <a:ext cx="246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27 BCE – 476 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34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6" y="1933303"/>
            <a:ext cx="11779286" cy="2941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726" y="4180114"/>
            <a:ext cx="1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6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49" y="505800"/>
            <a:ext cx="9142875" cy="62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D4E0F-D5B9-4E85-A9F9-55FB534FCA9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16c05727-aa75-4e4a-9b5f-8a80a11658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442</TotalTime>
  <Words>183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Gill Sans MT</vt:lpstr>
      <vt:lpstr>Wingdings</vt:lpstr>
      <vt:lpstr>Wingdings 2</vt:lpstr>
      <vt:lpstr>DividendVTI</vt:lpstr>
      <vt:lpstr>Early world history </vt:lpstr>
      <vt:lpstr>Brief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8</cp:revision>
  <dcterms:created xsi:type="dcterms:W3CDTF">2020-10-20T14:00:54Z</dcterms:created>
  <dcterms:modified xsi:type="dcterms:W3CDTF">2020-10-21T01:32:01Z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