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25" r:id="rId4"/>
    <p:sldMasterId id="2147483746" r:id="rId5"/>
  </p:sldMasterIdLst>
  <p:notesMasterIdLst>
    <p:notesMasterId r:id="rId19"/>
  </p:notesMasterIdLst>
  <p:handoutMasterIdLst>
    <p:handoutMasterId r:id="rId20"/>
  </p:handoutMasterIdLst>
  <p:sldIdLst>
    <p:sldId id="256" r:id="rId6"/>
    <p:sldId id="259" r:id="rId7"/>
    <p:sldId id="261" r:id="rId8"/>
    <p:sldId id="262" r:id="rId9"/>
    <p:sldId id="263" r:id="rId10"/>
    <p:sldId id="264" r:id="rId11"/>
    <p:sldId id="265" r:id="rId12"/>
    <p:sldId id="267" r:id="rId13"/>
    <p:sldId id="268" r:id="rId14"/>
    <p:sldId id="269" r:id="rId15"/>
    <p:sldId id="270" r:id="rId16"/>
    <p:sldId id="271" r:id="rId17"/>
    <p:sldId id="2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53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34" autoAdjust="0"/>
  </p:normalViewPr>
  <p:slideViewPr>
    <p:cSldViewPr snapToGrid="0">
      <p:cViewPr varScale="1">
        <p:scale>
          <a:sx n="73" d="100"/>
          <a:sy n="73" d="100"/>
        </p:scale>
        <p:origin x="582" y="66"/>
      </p:cViewPr>
      <p:guideLst>
        <p:guide orient="horz" pos="2160"/>
        <p:guide pos="3840"/>
      </p:guideLst>
    </p:cSldViewPr>
  </p:slideViewPr>
  <p:notesTextViewPr>
    <p:cViewPr>
      <p:scale>
        <a:sx n="1" d="1"/>
        <a:sy n="1" d="1"/>
      </p:scale>
      <p:origin x="0" y="0"/>
    </p:cViewPr>
  </p:notesTextViewPr>
  <p:notesViewPr>
    <p:cSldViewPr snapToGrid="0">
      <p:cViewPr varScale="1">
        <p:scale>
          <a:sx n="60" d="100"/>
          <a:sy n="60" d="100"/>
        </p:scale>
        <p:origin x="3187" y="3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26D37A0-F398-4276-AAF6-E62AA90BC97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7D96B402-FD6E-4995-8160-C6DD76DAAC5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BA37F7A-782D-430C-B7DE-046B665BEF14}" type="datetimeFigureOut">
              <a:rPr lang="en-US" smtClean="0"/>
              <a:t>10/27/2020</a:t>
            </a:fld>
            <a:endParaRPr lang="en-US" dirty="0"/>
          </a:p>
        </p:txBody>
      </p:sp>
      <p:sp>
        <p:nvSpPr>
          <p:cNvPr id="4" name="Footer Placeholder 3">
            <a:extLst>
              <a:ext uri="{FF2B5EF4-FFF2-40B4-BE49-F238E27FC236}">
                <a16:creationId xmlns:a16="http://schemas.microsoft.com/office/drawing/2014/main" id="{67BA7967-B488-405D-84A2-64F6D9128F3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A65115A-3EB4-4B47-8F4B-4F42519BF90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D0885D5-D443-4228-8B2C-B9DF9A30D578}" type="slidenum">
              <a:rPr lang="en-US" smtClean="0"/>
              <a:t>‹#›</a:t>
            </a:fld>
            <a:endParaRPr lang="en-US" dirty="0"/>
          </a:p>
        </p:txBody>
      </p:sp>
    </p:spTree>
    <p:extLst>
      <p:ext uri="{BB962C8B-B14F-4D97-AF65-F5344CB8AC3E}">
        <p14:creationId xmlns:p14="http://schemas.microsoft.com/office/powerpoint/2010/main" val="41478913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1CCEED-E5F4-4698-B012-83262916D7BD}" type="datetimeFigureOut">
              <a:rPr lang="en-US" noProof="0" smtClean="0"/>
              <a:t>10/27/2020</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D2F9AB-3C90-481E-8C34-4F549BF455D7}" type="slidenum">
              <a:rPr lang="en-US" noProof="0" smtClean="0"/>
              <a:t>‹#›</a:t>
            </a:fld>
            <a:endParaRPr lang="en-US" noProof="0" dirty="0"/>
          </a:p>
        </p:txBody>
      </p:sp>
    </p:spTree>
    <p:extLst>
      <p:ext uri="{BB962C8B-B14F-4D97-AF65-F5344CB8AC3E}">
        <p14:creationId xmlns:p14="http://schemas.microsoft.com/office/powerpoint/2010/main" val="3891717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smtClean="0"/>
              <a:t>1</a:t>
            </a:fld>
            <a:endParaRPr lang="en-US" dirty="0"/>
          </a:p>
        </p:txBody>
      </p:sp>
    </p:spTree>
    <p:extLst>
      <p:ext uri="{BB962C8B-B14F-4D97-AF65-F5344CB8AC3E}">
        <p14:creationId xmlns:p14="http://schemas.microsoft.com/office/powerpoint/2010/main" val="616912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a:xfrm>
            <a:off x="7605951" y="6423914"/>
            <a:ext cx="2844799" cy="365125"/>
          </a:xfrm>
        </p:spPr>
        <p:txBody>
          <a:bodyPr/>
          <a:lstStyle/>
          <a:p>
            <a:fld id="{73816531-CCD3-4909-A41B-EAB1049BDA8C}" type="datetime1">
              <a:rPr lang="en-US" smtClean="0"/>
              <a:t>10/27/2020</a:t>
            </a:fld>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a:xfrm>
            <a:off x="10795363" y="6423914"/>
            <a:ext cx="1052510" cy="365125"/>
          </a:xfrm>
        </p:spPr>
        <p:txBody>
          <a:bodyPr/>
          <a:lstStyle/>
          <a:p>
            <a:fld id="{3A98EE3D-8CD1-4C3F-BD1C-C98C9596463C}" type="slidenum">
              <a:rPr lang="en-US" smtClean="0"/>
              <a:t>‹#›</a:t>
            </a:fld>
            <a:endParaRPr lang="en-US" dirty="0"/>
          </a:p>
        </p:txBody>
      </p:sp>
      <p:sp>
        <p:nvSpPr>
          <p:cNvPr id="11" name="Footer Placeholder 5">
            <a:extLst>
              <a:ext uri="{FF2B5EF4-FFF2-40B4-BE49-F238E27FC236}">
                <a16:creationId xmlns:a16="http://schemas.microsoft.com/office/drawing/2014/main" id="{3FB45199-F13E-4CB5-AF62-71432CD4898C}"/>
              </a:ext>
            </a:extLst>
          </p:cNvPr>
          <p:cNvSpPr>
            <a:spLocks noGrp="1"/>
          </p:cNvSpPr>
          <p:nvPr>
            <p:ph type="ftr" sz="quarter" idx="11"/>
          </p:nvPr>
        </p:nvSpPr>
        <p:spPr>
          <a:xfrm>
            <a:off x="355101" y="6423914"/>
            <a:ext cx="6818262" cy="365125"/>
          </a:xfrm>
        </p:spPr>
        <p:txBody>
          <a:bodyPr/>
          <a:lstStyle/>
          <a:p>
            <a:pPr algn="l"/>
            <a:r>
              <a:rPr lang="en-US" dirty="0"/>
              <a:t>Teach a Course</a:t>
            </a:r>
          </a:p>
        </p:txBody>
      </p:sp>
    </p:spTree>
    <p:extLst>
      <p:ext uri="{BB962C8B-B14F-4D97-AF65-F5344CB8AC3E}">
        <p14:creationId xmlns:p14="http://schemas.microsoft.com/office/powerpoint/2010/main" val="38009250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Picture with Caption_2">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9842E67-35F4-4EC2-B5B4-6D02111EDAD7}"/>
              </a:ext>
            </a:extLst>
          </p:cNvPr>
          <p:cNvSpPr>
            <a:spLocks noGrp="1"/>
          </p:cNvSpPr>
          <p:nvPr>
            <p:ph type="pic" idx="1"/>
          </p:nvPr>
        </p:nvSpPr>
        <p:spPr>
          <a:xfrm>
            <a:off x="441959" y="641101"/>
            <a:ext cx="3702877" cy="5749461"/>
          </a:xfrm>
          <a:solidFill>
            <a:schemeClr val="bg1">
              <a:lumMod val="85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10" name="Picture Placeholder 2">
            <a:extLst>
              <a:ext uri="{FF2B5EF4-FFF2-40B4-BE49-F238E27FC236}">
                <a16:creationId xmlns:a16="http://schemas.microsoft.com/office/drawing/2014/main" id="{6553049D-F1F2-4E3C-B0A3-D2BCB35B18A8}"/>
              </a:ext>
            </a:extLst>
          </p:cNvPr>
          <p:cNvSpPr>
            <a:spLocks noGrp="1"/>
          </p:cNvSpPr>
          <p:nvPr>
            <p:ph type="pic" idx="13"/>
          </p:nvPr>
        </p:nvSpPr>
        <p:spPr>
          <a:xfrm>
            <a:off x="4244562" y="641101"/>
            <a:ext cx="3702877" cy="5749461"/>
          </a:xfrm>
          <a:solidFill>
            <a:schemeClr val="bg1">
              <a:lumMod val="85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1791EB1F-E7C6-4FF7-BE74-BEF6056BACE4}"/>
              </a:ext>
            </a:extLst>
          </p:cNvPr>
          <p:cNvSpPr>
            <a:spLocks noGrp="1"/>
          </p:cNvSpPr>
          <p:nvPr>
            <p:ph type="title"/>
          </p:nvPr>
        </p:nvSpPr>
        <p:spPr>
          <a:xfrm>
            <a:off x="8355530" y="457200"/>
            <a:ext cx="3577394" cy="1600200"/>
          </a:xfrm>
        </p:spPr>
        <p:txBody>
          <a:bodyPr anchor="b">
            <a:normAutofit/>
          </a:bodyPr>
          <a:lstStyle>
            <a:lvl1pPr>
              <a:defRPr sz="2800">
                <a:solidFill>
                  <a:schemeClr val="accent1">
                    <a:lumMod val="75000"/>
                  </a:schemeClr>
                </a:solidFill>
              </a:defRPr>
            </a:lvl1pPr>
          </a:lstStyle>
          <a:p>
            <a:r>
              <a:rPr lang="en-US" noProof="0"/>
              <a:t>Click to edit Master title style</a:t>
            </a:r>
          </a:p>
        </p:txBody>
      </p:sp>
      <p:sp>
        <p:nvSpPr>
          <p:cNvPr id="5" name="Date Placeholder 4">
            <a:extLst>
              <a:ext uri="{FF2B5EF4-FFF2-40B4-BE49-F238E27FC236}">
                <a16:creationId xmlns:a16="http://schemas.microsoft.com/office/drawing/2014/main" id="{506B7143-9C17-4A62-9B23-F2717C500886}"/>
              </a:ext>
            </a:extLst>
          </p:cNvPr>
          <p:cNvSpPr>
            <a:spLocks noGrp="1"/>
          </p:cNvSpPr>
          <p:nvPr>
            <p:ph type="dt" sz="half" idx="10"/>
          </p:nvPr>
        </p:nvSpPr>
        <p:spPr>
          <a:xfrm>
            <a:off x="7605951" y="6423914"/>
            <a:ext cx="2844799" cy="365125"/>
          </a:xfrm>
        </p:spPr>
        <p:txBody>
          <a:bodyPr/>
          <a:lstStyle/>
          <a:p>
            <a:fld id="{91CD4B7E-D172-41E4-BE36-64B5A7E393CD}" type="datetimeFigureOut">
              <a:rPr lang="en-US" noProof="0" smtClean="0"/>
              <a:t>10/27/2020</a:t>
            </a:fld>
            <a:endParaRPr lang="en-US" noProof="0" dirty="0"/>
          </a:p>
        </p:txBody>
      </p:sp>
      <p:sp>
        <p:nvSpPr>
          <p:cNvPr id="7" name="Slide Number Placeholder 6">
            <a:extLst>
              <a:ext uri="{FF2B5EF4-FFF2-40B4-BE49-F238E27FC236}">
                <a16:creationId xmlns:a16="http://schemas.microsoft.com/office/drawing/2014/main" id="{7DD0075C-AB97-4D80-BF0E-6D96D0A8F963}"/>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11" name="Content Placeholder 8">
            <a:extLst>
              <a:ext uri="{FF2B5EF4-FFF2-40B4-BE49-F238E27FC236}">
                <a16:creationId xmlns:a16="http://schemas.microsoft.com/office/drawing/2014/main" id="{8C645043-BE6A-4D32-ACA9-AB593DA6BC9F}"/>
              </a:ext>
            </a:extLst>
          </p:cNvPr>
          <p:cNvSpPr>
            <a:spLocks noGrp="1"/>
          </p:cNvSpPr>
          <p:nvPr>
            <p:ph sz="quarter" idx="14"/>
          </p:nvPr>
        </p:nvSpPr>
        <p:spPr>
          <a:xfrm>
            <a:off x="8355530" y="2057400"/>
            <a:ext cx="3577934" cy="3862388"/>
          </a:xfrm>
        </p:spPr>
        <p:txBody>
          <a:bodyPr/>
          <a:lstStyle>
            <a:lvl1pPr marL="0" indent="0">
              <a:lnSpc>
                <a:spcPct val="90000"/>
              </a:lnSpc>
              <a:buNone/>
              <a:defRPr lang="ru-RU" sz="1600" kern="1200" dirty="0">
                <a:solidFill>
                  <a:schemeClr val="tx1">
                    <a:lumMod val="75000"/>
                    <a:lumOff val="25000"/>
                  </a:schemeClr>
                </a:solidFill>
                <a:latin typeface="+mn-lt"/>
                <a:ea typeface="+mn-ea"/>
                <a:cs typeface="+mn-cs"/>
              </a:defRPr>
            </a:lvl1pPr>
            <a:lvl2pPr marL="306000" indent="-306000">
              <a:defRPr/>
            </a:lvl2pPr>
            <a:lvl3pPr marL="306000" indent="-306000">
              <a:defRPr/>
            </a:lvl3pPr>
            <a:lvl4pPr marL="306000" indent="-306000">
              <a:defRPr/>
            </a:lvl4pPr>
            <a:lvl5pPr marL="306000" indent="-306000">
              <a:defRPr/>
            </a:lvl5pPr>
          </a:lstStyle>
          <a:p>
            <a:pPr marL="216000" lvl="0" indent="-216000" algn="l" defTabSz="457200" rtl="0" eaLnBrk="1" latinLnBrk="0" hangingPunct="1">
              <a:spcBef>
                <a:spcPct val="20000"/>
              </a:spcBef>
              <a:spcAft>
                <a:spcPts val="600"/>
              </a:spcAft>
              <a:buClr>
                <a:schemeClr val="accent1"/>
              </a:buClr>
              <a:buSzPct val="92000"/>
              <a:buFont typeface="Wingdings" panose="05000000000000000000" pitchFamily="2" charset="2"/>
              <a:buChar char="§"/>
            </a:pPr>
            <a:r>
              <a:rPr lang="en-US" noProof="0"/>
              <a:t>Click to edit Master text styles</a:t>
            </a:r>
          </a:p>
          <a:p>
            <a:pPr marL="216000" lvl="1" indent="-216000" algn="l" defTabSz="457200" rtl="0" eaLnBrk="1" latinLnBrk="0" hangingPunct="1">
              <a:spcBef>
                <a:spcPct val="20000"/>
              </a:spcBef>
              <a:spcAft>
                <a:spcPts val="600"/>
              </a:spcAft>
              <a:buClr>
                <a:schemeClr val="accent1"/>
              </a:buClr>
              <a:buSzPct val="92000"/>
              <a:buFont typeface="Wingdings" panose="05000000000000000000" pitchFamily="2" charset="2"/>
              <a:buChar char="§"/>
            </a:pPr>
            <a:r>
              <a:rPr lang="en-US" noProof="0"/>
              <a:t>Second level</a:t>
            </a:r>
          </a:p>
        </p:txBody>
      </p:sp>
      <p:sp>
        <p:nvSpPr>
          <p:cNvPr id="9" name="Footer Placeholder 5">
            <a:extLst>
              <a:ext uri="{FF2B5EF4-FFF2-40B4-BE49-F238E27FC236}">
                <a16:creationId xmlns:a16="http://schemas.microsoft.com/office/drawing/2014/main" id="{FE695AAC-8311-4518-A219-DE58BF92AEA9}"/>
              </a:ext>
            </a:extLst>
          </p:cNvPr>
          <p:cNvSpPr>
            <a:spLocks noGrp="1"/>
          </p:cNvSpPr>
          <p:nvPr>
            <p:ph type="ftr" sz="quarter" idx="11"/>
          </p:nvPr>
        </p:nvSpPr>
        <p:spPr>
          <a:xfrm>
            <a:off x="355101" y="6423914"/>
            <a:ext cx="6818262" cy="365125"/>
          </a:xfrm>
        </p:spPr>
        <p:txBody>
          <a:bodyPr/>
          <a:lstStyle/>
          <a:p>
            <a:pPr algn="l"/>
            <a:r>
              <a:rPr lang="en-US" noProof="0" dirty="0"/>
              <a:t>Teach a Course</a:t>
            </a:r>
          </a:p>
        </p:txBody>
      </p:sp>
    </p:spTree>
    <p:extLst>
      <p:ext uri="{BB962C8B-B14F-4D97-AF65-F5344CB8AC3E}">
        <p14:creationId xmlns:p14="http://schemas.microsoft.com/office/powerpoint/2010/main" val="917956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_1">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8119868" y="5356067"/>
            <a:ext cx="3625595" cy="1000782"/>
          </a:xfrm>
          <a:solidFill>
            <a:srgbClr val="465359"/>
          </a:solidFill>
        </p:spPr>
        <p:txBody>
          <a:bodyPr lIns="91440" tIns="0" rIns="91440" bIns="0">
            <a:normAutofit/>
          </a:bodyPr>
          <a:lstStyle>
            <a:lvl1pPr marL="0" indent="0" algn="ctr">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8119869" y="453642"/>
            <a:ext cx="3625595" cy="4826023"/>
          </a:xfrm>
          <a:solidFill>
            <a:schemeClr val="accent1"/>
          </a:solidFill>
        </p:spPr>
        <p:txBody>
          <a:bodyPr tIns="0" bIns="0" anchor="ctr" anchorCtr="0">
            <a:noAutofit/>
          </a:bodyPr>
          <a:lstStyle>
            <a:lvl1pPr algn="ct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39766" y="453642"/>
            <a:ext cx="7602421" cy="5903207"/>
          </a:xfrm>
          <a:solidFill>
            <a:schemeClr val="bg1">
              <a:lumMod val="85000"/>
            </a:schemeClr>
          </a:solidFill>
        </p:spPr>
        <p:txBody>
          <a:bodyPr lIns="457200" tIns="457200"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7605951" y="6423914"/>
            <a:ext cx="2844799" cy="365125"/>
          </a:xfrm>
        </p:spPr>
        <p:txBody>
          <a:bodyPr/>
          <a:lstStyle>
            <a:lvl1pPr>
              <a:defRPr/>
            </a:lvl1pPr>
          </a:lstStyle>
          <a:p>
            <a:fld id="{670A55AC-ADB5-440D-AFFF-99C1406F297F}" type="datetime1">
              <a:rPr lang="en-US" smtClean="0"/>
              <a:t>10/27/2020</a:t>
            </a:fld>
            <a:endParaRPr lang="en-US" dirty="0"/>
          </a:p>
        </p:txBody>
      </p:sp>
      <p:sp>
        <p:nvSpPr>
          <p:cNvPr id="6" name="Footer Placeholder 5"/>
          <p:cNvSpPr>
            <a:spLocks noGrp="1"/>
          </p:cNvSpPr>
          <p:nvPr>
            <p:ph type="ftr" sz="quarter" idx="11"/>
          </p:nvPr>
        </p:nvSpPr>
        <p:spPr>
          <a:xfrm>
            <a:off x="355101" y="6423914"/>
            <a:ext cx="6818262" cy="365125"/>
          </a:xfrm>
        </p:spPr>
        <p:txBody>
          <a:bodyPr/>
          <a:lstStyle/>
          <a:p>
            <a:pPr algn="l"/>
            <a:r>
              <a:rPr lang="en-US" dirty="0"/>
              <a:t>Teach a Course</a:t>
            </a:r>
          </a:p>
        </p:txBody>
      </p:sp>
      <p:sp>
        <p:nvSpPr>
          <p:cNvPr id="7" name="Slide Number Placeholder 6"/>
          <p:cNvSpPr>
            <a:spLocks noGrp="1"/>
          </p:cNvSpPr>
          <p:nvPr>
            <p:ph type="sldNum" sz="quarter" idx="12"/>
          </p:nvPr>
        </p:nvSpPr>
        <p:spPr>
          <a:xfrm>
            <a:off x="10795363" y="6423914"/>
            <a:ext cx="1052510" cy="365125"/>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17903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_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81F13A5-61B9-419A-9B13-8BD37BE2841E}"/>
              </a:ext>
            </a:extLst>
          </p:cNvPr>
          <p:cNvSpPr/>
          <p:nvPr userDrawn="1"/>
        </p:nvSpPr>
        <p:spPr>
          <a:xfrm>
            <a:off x="446532" y="4199467"/>
            <a:ext cx="11296732" cy="2191098"/>
          </a:xfrm>
          <a:prstGeom prst="rect">
            <a:avLst/>
          </a:prstGeom>
          <a:solidFill>
            <a:srgbClr val="465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Title 1">
            <a:extLst>
              <a:ext uri="{FF2B5EF4-FFF2-40B4-BE49-F238E27FC236}">
                <a16:creationId xmlns:a16="http://schemas.microsoft.com/office/drawing/2014/main" id="{12206A44-565D-4C18-8891-86387B90115A}"/>
              </a:ext>
            </a:extLst>
          </p:cNvPr>
          <p:cNvSpPr>
            <a:spLocks noGrp="1"/>
          </p:cNvSpPr>
          <p:nvPr>
            <p:ph type="title"/>
          </p:nvPr>
        </p:nvSpPr>
        <p:spPr>
          <a:xfrm>
            <a:off x="1059226" y="4262316"/>
            <a:ext cx="9391524" cy="988332"/>
          </a:xfrm>
        </p:spPr>
        <p:txBody>
          <a:bodyPr>
            <a:normAutofit/>
          </a:bodyPr>
          <a:lstStyle>
            <a:lvl1pPr>
              <a:defRPr sz="3600">
                <a:solidFill>
                  <a:schemeClr val="bg1"/>
                </a:solidFill>
              </a:defRPr>
            </a:lvl1pPr>
          </a:lstStyle>
          <a:p>
            <a:r>
              <a:rPr lang="en-US" noProof="0"/>
              <a:t>Click to edit Master title style</a:t>
            </a:r>
          </a:p>
        </p:txBody>
      </p:sp>
      <p:sp>
        <p:nvSpPr>
          <p:cNvPr id="4" name="Picture Placeholder 3">
            <a:extLst>
              <a:ext uri="{FF2B5EF4-FFF2-40B4-BE49-F238E27FC236}">
                <a16:creationId xmlns:a16="http://schemas.microsoft.com/office/drawing/2014/main" id="{5B084B74-38B3-42C8-B8E4-A0D13B059E92}"/>
              </a:ext>
            </a:extLst>
          </p:cNvPr>
          <p:cNvSpPr>
            <a:spLocks noGrp="1"/>
          </p:cNvSpPr>
          <p:nvPr>
            <p:ph type="pic" sz="quarter" idx="13"/>
          </p:nvPr>
        </p:nvSpPr>
        <p:spPr>
          <a:xfrm>
            <a:off x="441325" y="606425"/>
            <a:ext cx="11304588" cy="3536950"/>
          </a:xfrm>
        </p:spPr>
        <p:txBody>
          <a:bodyPr/>
          <a:lstStyle>
            <a:lvl1pPr marL="0" indent="0" algn="ctr">
              <a:buNone/>
              <a:defRPr/>
            </a:lvl1pPr>
          </a:lstStyle>
          <a:p>
            <a:r>
              <a:rPr lang="en-US" noProof="0"/>
              <a:t>Click icon to add picture</a:t>
            </a:r>
            <a:endParaRPr lang="en-US" noProof="0" dirty="0"/>
          </a:p>
        </p:txBody>
      </p:sp>
      <p:sp>
        <p:nvSpPr>
          <p:cNvPr id="3" name="Date Placeholder 2">
            <a:extLst>
              <a:ext uri="{FF2B5EF4-FFF2-40B4-BE49-F238E27FC236}">
                <a16:creationId xmlns:a16="http://schemas.microsoft.com/office/drawing/2014/main" id="{75F22525-79A2-451F-9944-47D4183A4515}"/>
              </a:ext>
            </a:extLst>
          </p:cNvPr>
          <p:cNvSpPr>
            <a:spLocks noGrp="1"/>
          </p:cNvSpPr>
          <p:nvPr>
            <p:ph type="dt" sz="half" idx="10"/>
          </p:nvPr>
        </p:nvSpPr>
        <p:spPr>
          <a:xfrm>
            <a:off x="7605951" y="6423914"/>
            <a:ext cx="2844799" cy="365125"/>
          </a:xfrm>
        </p:spPr>
        <p:txBody>
          <a:bodyPr/>
          <a:lstStyle/>
          <a:p>
            <a:fld id="{91CD4B7E-D172-41E4-BE36-64B5A7E393CD}" type="datetimeFigureOut">
              <a:rPr lang="en-US" noProof="0" smtClean="0"/>
              <a:t>10/27/2020</a:t>
            </a:fld>
            <a:endParaRPr lang="en-US" noProof="0" dirty="0"/>
          </a:p>
        </p:txBody>
      </p:sp>
      <p:sp>
        <p:nvSpPr>
          <p:cNvPr id="5" name="Slide Number Placeholder 4">
            <a:extLst>
              <a:ext uri="{FF2B5EF4-FFF2-40B4-BE49-F238E27FC236}">
                <a16:creationId xmlns:a16="http://schemas.microsoft.com/office/drawing/2014/main" id="{8B9B8C25-AF44-4D9D-A667-69D9A92B1C59}"/>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6" name="Footer Placeholder 5">
            <a:extLst>
              <a:ext uri="{FF2B5EF4-FFF2-40B4-BE49-F238E27FC236}">
                <a16:creationId xmlns:a16="http://schemas.microsoft.com/office/drawing/2014/main" id="{EFF54790-C8AC-4CF8-8E89-80C5C90F3A17}"/>
              </a:ext>
            </a:extLst>
          </p:cNvPr>
          <p:cNvSpPr>
            <a:spLocks noGrp="1"/>
          </p:cNvSpPr>
          <p:nvPr>
            <p:ph type="ftr" sz="quarter" idx="11"/>
          </p:nvPr>
        </p:nvSpPr>
        <p:spPr>
          <a:xfrm>
            <a:off x="355101" y="6423914"/>
            <a:ext cx="6818262" cy="365125"/>
          </a:xfrm>
        </p:spPr>
        <p:txBody>
          <a:bodyPr/>
          <a:lstStyle/>
          <a:p>
            <a:pPr algn="l"/>
            <a:r>
              <a:rPr lang="en-US" noProof="0" dirty="0"/>
              <a:t>Teach a Course</a:t>
            </a:r>
          </a:p>
        </p:txBody>
      </p:sp>
      <p:sp>
        <p:nvSpPr>
          <p:cNvPr id="7" name="Text Placeholder 6">
            <a:extLst>
              <a:ext uri="{FF2B5EF4-FFF2-40B4-BE49-F238E27FC236}">
                <a16:creationId xmlns:a16="http://schemas.microsoft.com/office/drawing/2014/main" id="{85EB5327-3B98-4D40-987B-863866194FFC}"/>
              </a:ext>
            </a:extLst>
          </p:cNvPr>
          <p:cNvSpPr>
            <a:spLocks noGrp="1"/>
          </p:cNvSpPr>
          <p:nvPr>
            <p:ph type="body" sz="quarter" idx="14"/>
          </p:nvPr>
        </p:nvSpPr>
        <p:spPr>
          <a:xfrm>
            <a:off x="1058863" y="5303610"/>
            <a:ext cx="9391888" cy="614363"/>
          </a:xfrm>
        </p:spPr>
        <p:txBody>
          <a:bodyPr>
            <a:normAutofit/>
          </a:bodyPr>
          <a:lstStyle>
            <a:lvl1pPr marL="0" indent="0">
              <a:buNone/>
              <a:defRPr sz="1600">
                <a:solidFill>
                  <a:schemeClr val="bg2">
                    <a:lumMod val="75000"/>
                  </a:schemeClr>
                </a:solidFill>
              </a:defRPr>
            </a:lvl1pPr>
            <a:lvl2pPr marL="324000" indent="0">
              <a:buNone/>
              <a:defRPr/>
            </a:lvl2pPr>
          </a:lstStyle>
          <a:p>
            <a:pPr lvl="0"/>
            <a:r>
              <a:rPr lang="en-US" noProof="0"/>
              <a:t>Click to edit Master text styles</a:t>
            </a:r>
          </a:p>
        </p:txBody>
      </p:sp>
    </p:spTree>
    <p:extLst>
      <p:ext uri="{BB962C8B-B14F-4D97-AF65-F5344CB8AC3E}">
        <p14:creationId xmlns:p14="http://schemas.microsoft.com/office/powerpoint/2010/main" val="21305299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90F6D20-4DD9-477A-A86E-6F2344E569CB}" type="datetimeFigureOut">
              <a:rPr lang="en-US" smtClean="0"/>
              <a:t>10/27/2020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D947D0-4978-4112-AA5E-A75C2548EE7F}" type="slidenum">
              <a:rPr lang="en-US" smtClean="0"/>
              <a:t>‹#›</a:t>
            </a:fld>
            <a:endParaRPr lang="en-US" dirty="0"/>
          </a:p>
        </p:txBody>
      </p:sp>
    </p:spTree>
    <p:extLst>
      <p:ext uri="{BB962C8B-B14F-4D97-AF65-F5344CB8AC3E}">
        <p14:creationId xmlns:p14="http://schemas.microsoft.com/office/powerpoint/2010/main" val="4555392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0F6D20-4DD9-477A-A86E-6F2344E569CB}" type="datetimeFigureOut">
              <a:rPr lang="en-US" smtClean="0"/>
              <a:t>10/27/2020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D947D0-4978-4112-AA5E-A75C2548EE7F}" type="slidenum">
              <a:rPr lang="en-US" smtClean="0"/>
              <a:t>‹#›</a:t>
            </a:fld>
            <a:endParaRPr lang="en-US" dirty="0"/>
          </a:p>
        </p:txBody>
      </p:sp>
    </p:spTree>
    <p:extLst>
      <p:ext uri="{BB962C8B-B14F-4D97-AF65-F5344CB8AC3E}">
        <p14:creationId xmlns:p14="http://schemas.microsoft.com/office/powerpoint/2010/main" val="22275903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90F6D20-4DD9-477A-A86E-6F2344E569CB}" type="datetimeFigureOut">
              <a:rPr lang="en-US" smtClean="0"/>
              <a:t>10/27/2020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D947D0-4978-4112-AA5E-A75C2548EE7F}" type="slidenum">
              <a:rPr lang="en-US" smtClean="0"/>
              <a:t>‹#›</a:t>
            </a:fld>
            <a:endParaRPr lang="en-US" dirty="0"/>
          </a:p>
        </p:txBody>
      </p:sp>
    </p:spTree>
    <p:extLst>
      <p:ext uri="{BB962C8B-B14F-4D97-AF65-F5344CB8AC3E}">
        <p14:creationId xmlns:p14="http://schemas.microsoft.com/office/powerpoint/2010/main" val="38165683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90F6D20-4DD9-477A-A86E-6F2344E569CB}" type="datetimeFigureOut">
              <a:rPr lang="en-US" smtClean="0"/>
              <a:t>10/27/2020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8D947D0-4978-4112-AA5E-A75C2548EE7F}" type="slidenum">
              <a:rPr lang="en-US" smtClean="0"/>
              <a:t>‹#›</a:t>
            </a:fld>
            <a:endParaRPr lang="en-US" dirty="0"/>
          </a:p>
        </p:txBody>
      </p:sp>
    </p:spTree>
    <p:extLst>
      <p:ext uri="{BB962C8B-B14F-4D97-AF65-F5344CB8AC3E}">
        <p14:creationId xmlns:p14="http://schemas.microsoft.com/office/powerpoint/2010/main" val="21286663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90F6D20-4DD9-477A-A86E-6F2344E569CB}" type="datetimeFigureOut">
              <a:rPr lang="en-US" smtClean="0"/>
              <a:t>10/27/2020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8D947D0-4978-4112-AA5E-A75C2548EE7F}" type="slidenum">
              <a:rPr lang="en-US" smtClean="0"/>
              <a:t>‹#›</a:t>
            </a:fld>
            <a:endParaRPr lang="en-US" dirty="0"/>
          </a:p>
        </p:txBody>
      </p:sp>
    </p:spTree>
    <p:extLst>
      <p:ext uri="{BB962C8B-B14F-4D97-AF65-F5344CB8AC3E}">
        <p14:creationId xmlns:p14="http://schemas.microsoft.com/office/powerpoint/2010/main" val="3261177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90F6D20-4DD9-477A-A86E-6F2344E569CB}" type="datetimeFigureOut">
              <a:rPr lang="en-US" smtClean="0"/>
              <a:t>10/27/2020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8D947D0-4978-4112-AA5E-A75C2548EE7F}" type="slidenum">
              <a:rPr lang="en-US" smtClean="0"/>
              <a:t>‹#›</a:t>
            </a:fld>
            <a:endParaRPr lang="en-US" dirty="0"/>
          </a:p>
        </p:txBody>
      </p:sp>
    </p:spTree>
    <p:extLst>
      <p:ext uri="{BB962C8B-B14F-4D97-AF65-F5344CB8AC3E}">
        <p14:creationId xmlns:p14="http://schemas.microsoft.com/office/powerpoint/2010/main" val="33364715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0F6D20-4DD9-477A-A86E-6F2344E569CB}" type="datetimeFigureOut">
              <a:rPr lang="en-US" smtClean="0"/>
              <a:t>10/27/2020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8D947D0-4978-4112-AA5E-A75C2548EE7F}" type="slidenum">
              <a:rPr lang="en-US" smtClean="0"/>
              <a:t>‹#›</a:t>
            </a:fld>
            <a:endParaRPr lang="en-US" dirty="0"/>
          </a:p>
        </p:txBody>
      </p:sp>
    </p:spTree>
    <p:extLst>
      <p:ext uri="{BB962C8B-B14F-4D97-AF65-F5344CB8AC3E}">
        <p14:creationId xmlns:p14="http://schemas.microsoft.com/office/powerpoint/2010/main" val="1463394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noProof="0"/>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DCE9E340-46EE-4A5F-9C9B-315AD29A92C5}" type="datetimeFigureOut">
              <a:rPr lang="en-US" noProof="0" smtClean="0"/>
              <a:t>10/27/2020</a:t>
            </a:fld>
            <a:endParaRPr lang="en-US" noProof="0"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noProof="0"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159F479D-7533-4EEF-A06F-7CD2FE3DB90D}" type="slidenum">
              <a:rPr lang="en-US" noProof="0" smtClean="0"/>
              <a:t>‹#›</a:t>
            </a:fld>
            <a:endParaRPr lang="en-US" noProof="0" dirty="0"/>
          </a:p>
        </p:txBody>
      </p:sp>
    </p:spTree>
    <p:extLst>
      <p:ext uri="{BB962C8B-B14F-4D97-AF65-F5344CB8AC3E}">
        <p14:creationId xmlns:p14="http://schemas.microsoft.com/office/powerpoint/2010/main" val="37070331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90F6D20-4DD9-477A-A86E-6F2344E569CB}" type="datetimeFigureOut">
              <a:rPr lang="en-US" smtClean="0"/>
              <a:t>10/27/2020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8D947D0-4978-4112-AA5E-A75C2548EE7F}" type="slidenum">
              <a:rPr lang="en-US" smtClean="0"/>
              <a:t>‹#›</a:t>
            </a:fld>
            <a:endParaRPr lang="en-US" dirty="0"/>
          </a:p>
        </p:txBody>
      </p:sp>
    </p:spTree>
    <p:extLst>
      <p:ext uri="{BB962C8B-B14F-4D97-AF65-F5344CB8AC3E}">
        <p14:creationId xmlns:p14="http://schemas.microsoft.com/office/powerpoint/2010/main" val="14565428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90F6D20-4DD9-477A-A86E-6F2344E569CB}" type="datetimeFigureOut">
              <a:rPr lang="en-US" smtClean="0"/>
              <a:t>10/27/2020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8D947D0-4978-4112-AA5E-A75C2548EE7F}" type="slidenum">
              <a:rPr lang="en-US" smtClean="0"/>
              <a:t>‹#›</a:t>
            </a:fld>
            <a:endParaRPr lang="en-US" dirty="0"/>
          </a:p>
        </p:txBody>
      </p:sp>
    </p:spTree>
    <p:extLst>
      <p:ext uri="{BB962C8B-B14F-4D97-AF65-F5344CB8AC3E}">
        <p14:creationId xmlns:p14="http://schemas.microsoft.com/office/powerpoint/2010/main" val="33926936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0F6D20-4DD9-477A-A86E-6F2344E569CB}" type="datetimeFigureOut">
              <a:rPr lang="en-US" smtClean="0"/>
              <a:t>10/27/2020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D947D0-4978-4112-AA5E-A75C2548EE7F}" type="slidenum">
              <a:rPr lang="en-US" smtClean="0"/>
              <a:t>‹#›</a:t>
            </a:fld>
            <a:endParaRPr lang="en-US" dirty="0"/>
          </a:p>
        </p:txBody>
      </p:sp>
    </p:spTree>
    <p:extLst>
      <p:ext uri="{BB962C8B-B14F-4D97-AF65-F5344CB8AC3E}">
        <p14:creationId xmlns:p14="http://schemas.microsoft.com/office/powerpoint/2010/main" val="9919939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0F6D20-4DD9-477A-A86E-6F2344E569CB}" type="datetimeFigureOut">
              <a:rPr lang="en-US" smtClean="0"/>
              <a:t>10/27/2020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D947D0-4978-4112-AA5E-A75C2548EE7F}" type="slidenum">
              <a:rPr lang="en-US" smtClean="0"/>
              <a:t>‹#›</a:t>
            </a:fld>
            <a:endParaRPr lang="en-US" dirty="0"/>
          </a:p>
        </p:txBody>
      </p:sp>
    </p:spTree>
    <p:extLst>
      <p:ext uri="{BB962C8B-B14F-4D97-AF65-F5344CB8AC3E}">
        <p14:creationId xmlns:p14="http://schemas.microsoft.com/office/powerpoint/2010/main" val="2819876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950CE4CA-34EA-472D-A23C-1DE165FCAA2F}"/>
              </a:ext>
            </a:extLst>
          </p:cNvPr>
          <p:cNvSpPr>
            <a:spLocks noGrp="1"/>
          </p:cNvSpPr>
          <p:nvPr>
            <p:ph type="dt" sz="half" idx="10"/>
          </p:nvPr>
        </p:nvSpPr>
        <p:spPr>
          <a:xfrm>
            <a:off x="7605951" y="6423914"/>
            <a:ext cx="2844799" cy="365125"/>
          </a:xfrm>
        </p:spPr>
        <p:txBody>
          <a:bodyPr/>
          <a:lstStyle/>
          <a:p>
            <a:fld id="{91CD4B7E-D172-41E4-BE36-64B5A7E393CD}" type="datetimeFigureOut">
              <a:rPr lang="en-US" noProof="0" smtClean="0"/>
              <a:t>10/27/2020</a:t>
            </a:fld>
            <a:endParaRPr lang="en-US" noProof="0" dirty="0"/>
          </a:p>
        </p:txBody>
      </p:sp>
      <p:sp>
        <p:nvSpPr>
          <p:cNvPr id="9" name="Slide Number Placeholder 8">
            <a:extLst>
              <a:ext uri="{FF2B5EF4-FFF2-40B4-BE49-F238E27FC236}">
                <a16:creationId xmlns:a16="http://schemas.microsoft.com/office/drawing/2014/main" id="{52AC1173-613F-48B1-B860-00397875FEEA}"/>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10" name="Footer Placeholder 5">
            <a:extLst>
              <a:ext uri="{FF2B5EF4-FFF2-40B4-BE49-F238E27FC236}">
                <a16:creationId xmlns:a16="http://schemas.microsoft.com/office/drawing/2014/main" id="{94036C93-814B-4155-A748-7731CA60AC88}"/>
              </a:ext>
            </a:extLst>
          </p:cNvPr>
          <p:cNvSpPr>
            <a:spLocks noGrp="1"/>
          </p:cNvSpPr>
          <p:nvPr>
            <p:ph type="ftr" sz="quarter" idx="11"/>
          </p:nvPr>
        </p:nvSpPr>
        <p:spPr>
          <a:xfrm>
            <a:off x="355101" y="6423914"/>
            <a:ext cx="6818262" cy="365125"/>
          </a:xfrm>
        </p:spPr>
        <p:txBody>
          <a:bodyPr/>
          <a:lstStyle/>
          <a:p>
            <a:pPr algn="l"/>
            <a:r>
              <a:rPr lang="en-US" noProof="0" dirty="0"/>
              <a:t>Teach a Course</a:t>
            </a:r>
          </a:p>
        </p:txBody>
      </p:sp>
      <p:sp>
        <p:nvSpPr>
          <p:cNvPr id="11" name="Rectangle 10">
            <a:extLst>
              <a:ext uri="{FF2B5EF4-FFF2-40B4-BE49-F238E27FC236}">
                <a16:creationId xmlns:a16="http://schemas.microsoft.com/office/drawing/2014/main" id="{DA4EE69F-D906-40FA-8109-46DF1B1A16FA}"/>
              </a:ext>
            </a:extLst>
          </p:cNvPr>
          <p:cNvSpPr>
            <a:spLocks noChangeAspect="1"/>
          </p:cNvSpPr>
          <p:nvPr userDrawn="1"/>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a:extLst>
              <a:ext uri="{FF2B5EF4-FFF2-40B4-BE49-F238E27FC236}">
                <a16:creationId xmlns:a16="http://schemas.microsoft.com/office/drawing/2014/main" id="{7DC41C5E-3615-4EA8-B8E6-E2B196256B1C}"/>
              </a:ext>
            </a:extLst>
          </p:cNvPr>
          <p:cNvSpPr>
            <a:spLocks noGrp="1"/>
          </p:cNvSpPr>
          <p:nvPr>
            <p:ph type="title"/>
          </p:nvPr>
        </p:nvSpPr>
        <p:spPr>
          <a:xfrm>
            <a:off x="581193" y="729658"/>
            <a:ext cx="11029616" cy="988332"/>
          </a:xfrm>
        </p:spPr>
        <p:txBody>
          <a:bodyPr/>
          <a:lstStyle>
            <a:lvl1pPr>
              <a:defRPr>
                <a:solidFill>
                  <a:schemeClr val="bg1"/>
                </a:solidFill>
              </a:defRPr>
            </a:lvl1pPr>
          </a:lstStyle>
          <a:p>
            <a:r>
              <a:rPr lang="en-US" noProof="0"/>
              <a:t>Click to edit Master title style</a:t>
            </a:r>
          </a:p>
        </p:txBody>
      </p:sp>
      <p:sp>
        <p:nvSpPr>
          <p:cNvPr id="13" name="Text Placeholder 2">
            <a:extLst>
              <a:ext uri="{FF2B5EF4-FFF2-40B4-BE49-F238E27FC236}">
                <a16:creationId xmlns:a16="http://schemas.microsoft.com/office/drawing/2014/main" id="{9555D9C2-1EA2-4557-9496-E7AEA7A128B8}"/>
              </a:ext>
            </a:extLst>
          </p:cNvPr>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4" name="Content Placeholder 3">
            <a:extLst>
              <a:ext uri="{FF2B5EF4-FFF2-40B4-BE49-F238E27FC236}">
                <a16:creationId xmlns:a16="http://schemas.microsoft.com/office/drawing/2014/main" id="{A464C6A4-3497-4DA5-945D-7A771E383ACF}"/>
              </a:ext>
            </a:extLst>
          </p:cNvPr>
          <p:cNvSpPr>
            <a:spLocks noGrp="1"/>
          </p:cNvSpPr>
          <p:nvPr>
            <p:ph sz="half" idx="2"/>
          </p:nvPr>
        </p:nvSpPr>
        <p:spPr>
          <a:xfrm>
            <a:off x="581194" y="2926052"/>
            <a:ext cx="5393100" cy="2934999"/>
          </a:xfrm>
        </p:spPr>
        <p:txBody>
          <a:bodyPr anchor="t">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4">
            <a:extLst>
              <a:ext uri="{FF2B5EF4-FFF2-40B4-BE49-F238E27FC236}">
                <a16:creationId xmlns:a16="http://schemas.microsoft.com/office/drawing/2014/main" id="{91C3F39A-C070-4EEB-9285-4EFBEE5FB54A}"/>
              </a:ext>
            </a:extLst>
          </p:cNvPr>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6" name="Content Placeholder 5">
            <a:extLst>
              <a:ext uri="{FF2B5EF4-FFF2-40B4-BE49-F238E27FC236}">
                <a16:creationId xmlns:a16="http://schemas.microsoft.com/office/drawing/2014/main" id="{07E4AC67-32FA-4B42-9340-5E57C82F7437}"/>
              </a:ext>
            </a:extLst>
          </p:cNvPr>
          <p:cNvSpPr>
            <a:spLocks noGrp="1"/>
          </p:cNvSpPr>
          <p:nvPr>
            <p:ph sz="quarter" idx="4"/>
          </p:nvPr>
        </p:nvSpPr>
        <p:spPr>
          <a:xfrm>
            <a:off x="6217709" y="2926052"/>
            <a:ext cx="5393100" cy="2934999"/>
          </a:xfrm>
        </p:spPr>
        <p:txBody>
          <a:bodyPr anchor="t">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193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5F22525-79A2-451F-9944-47D4183A4515}"/>
              </a:ext>
            </a:extLst>
          </p:cNvPr>
          <p:cNvSpPr>
            <a:spLocks noGrp="1"/>
          </p:cNvSpPr>
          <p:nvPr>
            <p:ph type="dt" sz="half" idx="10"/>
          </p:nvPr>
        </p:nvSpPr>
        <p:spPr>
          <a:xfrm>
            <a:off x="7605951" y="6423914"/>
            <a:ext cx="2844799" cy="365125"/>
          </a:xfrm>
        </p:spPr>
        <p:txBody>
          <a:bodyPr/>
          <a:lstStyle/>
          <a:p>
            <a:fld id="{91CD4B7E-D172-41E4-BE36-64B5A7E393CD}" type="datetimeFigureOut">
              <a:rPr lang="en-US" noProof="0" smtClean="0"/>
              <a:t>10/27/2020</a:t>
            </a:fld>
            <a:endParaRPr lang="en-US" noProof="0" dirty="0"/>
          </a:p>
        </p:txBody>
      </p:sp>
      <p:sp>
        <p:nvSpPr>
          <p:cNvPr id="5" name="Slide Number Placeholder 4">
            <a:extLst>
              <a:ext uri="{FF2B5EF4-FFF2-40B4-BE49-F238E27FC236}">
                <a16:creationId xmlns:a16="http://schemas.microsoft.com/office/drawing/2014/main" id="{8B9B8C25-AF44-4D9D-A667-69D9A92B1C59}"/>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6" name="Footer Placeholder 5">
            <a:extLst>
              <a:ext uri="{FF2B5EF4-FFF2-40B4-BE49-F238E27FC236}">
                <a16:creationId xmlns:a16="http://schemas.microsoft.com/office/drawing/2014/main" id="{EFF54790-C8AC-4CF8-8E89-80C5C90F3A17}"/>
              </a:ext>
            </a:extLst>
          </p:cNvPr>
          <p:cNvSpPr>
            <a:spLocks noGrp="1"/>
          </p:cNvSpPr>
          <p:nvPr>
            <p:ph type="ftr" sz="quarter" idx="11"/>
          </p:nvPr>
        </p:nvSpPr>
        <p:spPr>
          <a:xfrm>
            <a:off x="355101" y="6423914"/>
            <a:ext cx="6818262" cy="365125"/>
          </a:xfrm>
        </p:spPr>
        <p:txBody>
          <a:bodyPr/>
          <a:lstStyle/>
          <a:p>
            <a:pPr algn="l"/>
            <a:r>
              <a:rPr lang="en-US" noProof="0" dirty="0"/>
              <a:t>Teach a Course</a:t>
            </a:r>
          </a:p>
        </p:txBody>
      </p:sp>
      <p:sp>
        <p:nvSpPr>
          <p:cNvPr id="7" name="Rectangle 6">
            <a:extLst>
              <a:ext uri="{FF2B5EF4-FFF2-40B4-BE49-F238E27FC236}">
                <a16:creationId xmlns:a16="http://schemas.microsoft.com/office/drawing/2014/main" id="{0020220C-6241-4A3B-9017-445FC82876DD}"/>
              </a:ext>
            </a:extLst>
          </p:cNvPr>
          <p:cNvSpPr>
            <a:spLocks noChangeAspect="1"/>
          </p:cNvSpPr>
          <p:nvPr userDrawn="1"/>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a:extLst>
              <a:ext uri="{FF2B5EF4-FFF2-40B4-BE49-F238E27FC236}">
                <a16:creationId xmlns:a16="http://schemas.microsoft.com/office/drawing/2014/main" id="{12206A44-565D-4C18-8891-86387B90115A}"/>
              </a:ext>
            </a:extLst>
          </p:cNvPr>
          <p:cNvSpPr>
            <a:spLocks noGrp="1"/>
          </p:cNvSpPr>
          <p:nvPr>
            <p:ph type="title"/>
          </p:nvPr>
        </p:nvSpPr>
        <p:spPr>
          <a:xfrm>
            <a:off x="575894" y="729658"/>
            <a:ext cx="11029616" cy="988332"/>
          </a:xfrm>
        </p:spPr>
        <p:txBody>
          <a:bodyPr/>
          <a:lstStyle>
            <a:lvl1pPr>
              <a:defRPr>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2300412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A4B42F-2C80-4037-BF8E-C209D59D9300}"/>
              </a:ext>
            </a:extLst>
          </p:cNvPr>
          <p:cNvSpPr>
            <a:spLocks noGrp="1"/>
          </p:cNvSpPr>
          <p:nvPr>
            <p:ph type="dt" sz="half" idx="10"/>
          </p:nvPr>
        </p:nvSpPr>
        <p:spPr>
          <a:xfrm>
            <a:off x="7605951" y="6435376"/>
            <a:ext cx="2844799" cy="365125"/>
          </a:xfrm>
        </p:spPr>
        <p:txBody>
          <a:bodyPr/>
          <a:lstStyle/>
          <a:p>
            <a:fld id="{91CD4B7E-D172-41E4-BE36-64B5A7E393CD}" type="datetimeFigureOut">
              <a:rPr lang="en-US" noProof="0" smtClean="0"/>
              <a:t>10/27/2020</a:t>
            </a:fld>
            <a:endParaRPr lang="en-US" noProof="0" dirty="0"/>
          </a:p>
        </p:txBody>
      </p:sp>
      <p:sp>
        <p:nvSpPr>
          <p:cNvPr id="4" name="Slide Number Placeholder 3">
            <a:extLst>
              <a:ext uri="{FF2B5EF4-FFF2-40B4-BE49-F238E27FC236}">
                <a16:creationId xmlns:a16="http://schemas.microsoft.com/office/drawing/2014/main" id="{78E56474-3A38-4097-8649-FAF662D8CFF7}"/>
              </a:ext>
            </a:extLst>
          </p:cNvPr>
          <p:cNvSpPr>
            <a:spLocks noGrp="1"/>
          </p:cNvSpPr>
          <p:nvPr>
            <p:ph type="sldNum" sz="quarter" idx="12"/>
          </p:nvPr>
        </p:nvSpPr>
        <p:spPr>
          <a:xfrm>
            <a:off x="10795363" y="6435376"/>
            <a:ext cx="1052510" cy="365125"/>
          </a:xfrm>
        </p:spPr>
        <p:txBody>
          <a:bodyPr/>
          <a:lstStyle/>
          <a:p>
            <a:fld id="{F603CDE5-C1D8-4EDD-870F-A498BAFA520F}" type="slidenum">
              <a:rPr lang="en-US" noProof="0" smtClean="0"/>
              <a:t>‹#›</a:t>
            </a:fld>
            <a:endParaRPr lang="en-US" noProof="0" dirty="0"/>
          </a:p>
        </p:txBody>
      </p:sp>
      <p:sp>
        <p:nvSpPr>
          <p:cNvPr id="5" name="Footer Placeholder 5">
            <a:extLst>
              <a:ext uri="{FF2B5EF4-FFF2-40B4-BE49-F238E27FC236}">
                <a16:creationId xmlns:a16="http://schemas.microsoft.com/office/drawing/2014/main" id="{FF907DD0-6A5F-4994-AB77-82E297226896}"/>
              </a:ext>
            </a:extLst>
          </p:cNvPr>
          <p:cNvSpPr>
            <a:spLocks noGrp="1"/>
          </p:cNvSpPr>
          <p:nvPr>
            <p:ph type="ftr" sz="quarter" idx="11"/>
          </p:nvPr>
        </p:nvSpPr>
        <p:spPr>
          <a:xfrm>
            <a:off x="355101" y="6435376"/>
            <a:ext cx="6818262" cy="365125"/>
          </a:xfrm>
        </p:spPr>
        <p:txBody>
          <a:bodyPr/>
          <a:lstStyle/>
          <a:p>
            <a:pPr algn="l"/>
            <a:r>
              <a:rPr lang="en-US" noProof="0" dirty="0"/>
              <a:t>Teach a Course</a:t>
            </a:r>
          </a:p>
        </p:txBody>
      </p:sp>
    </p:spTree>
    <p:extLst>
      <p:ext uri="{BB962C8B-B14F-4D97-AF65-F5344CB8AC3E}">
        <p14:creationId xmlns:p14="http://schemas.microsoft.com/office/powerpoint/2010/main" val="2902114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B11BF3AA-AA64-40B2-94AA-20312968771D}"/>
              </a:ext>
            </a:extLst>
          </p:cNvPr>
          <p:cNvSpPr>
            <a:spLocks noGrp="1"/>
          </p:cNvSpPr>
          <p:nvPr>
            <p:ph type="dt" sz="half" idx="10"/>
          </p:nvPr>
        </p:nvSpPr>
        <p:spPr>
          <a:xfrm>
            <a:off x="7605951" y="6423914"/>
            <a:ext cx="2844799" cy="365125"/>
          </a:xfrm>
        </p:spPr>
        <p:txBody>
          <a:bodyPr/>
          <a:lstStyle/>
          <a:p>
            <a:fld id="{91CD4B7E-D172-41E4-BE36-64B5A7E393CD}" type="datetimeFigureOut">
              <a:rPr lang="en-US" noProof="0" smtClean="0"/>
              <a:t>10/27/2020</a:t>
            </a:fld>
            <a:endParaRPr lang="en-US" noProof="0" dirty="0"/>
          </a:p>
        </p:txBody>
      </p:sp>
      <p:sp>
        <p:nvSpPr>
          <p:cNvPr id="7" name="Slide Number Placeholder 6">
            <a:extLst>
              <a:ext uri="{FF2B5EF4-FFF2-40B4-BE49-F238E27FC236}">
                <a16:creationId xmlns:a16="http://schemas.microsoft.com/office/drawing/2014/main" id="{E1444EA1-5452-4A23-B72D-9B65C311F2FC}"/>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8" name="Footer Placeholder 5">
            <a:extLst>
              <a:ext uri="{FF2B5EF4-FFF2-40B4-BE49-F238E27FC236}">
                <a16:creationId xmlns:a16="http://schemas.microsoft.com/office/drawing/2014/main" id="{3A5BB48A-749C-4DBB-8723-91ACE9CEA73E}"/>
              </a:ext>
            </a:extLst>
          </p:cNvPr>
          <p:cNvSpPr>
            <a:spLocks noGrp="1"/>
          </p:cNvSpPr>
          <p:nvPr>
            <p:ph type="ftr" sz="quarter" idx="11"/>
          </p:nvPr>
        </p:nvSpPr>
        <p:spPr>
          <a:xfrm>
            <a:off x="355101" y="6423914"/>
            <a:ext cx="6818262" cy="365125"/>
          </a:xfrm>
        </p:spPr>
        <p:txBody>
          <a:bodyPr/>
          <a:lstStyle/>
          <a:p>
            <a:pPr algn="l"/>
            <a:r>
              <a:rPr lang="en-US" noProof="0" dirty="0"/>
              <a:t>Teach a Course</a:t>
            </a:r>
          </a:p>
        </p:txBody>
      </p:sp>
      <p:sp>
        <p:nvSpPr>
          <p:cNvPr id="9" name="Rectangle 8">
            <a:extLst>
              <a:ext uri="{FF2B5EF4-FFF2-40B4-BE49-F238E27FC236}">
                <a16:creationId xmlns:a16="http://schemas.microsoft.com/office/drawing/2014/main" id="{24F70AE1-0373-4B8E-9C6F-A87681145315}"/>
              </a:ext>
            </a:extLst>
          </p:cNvPr>
          <p:cNvSpPr>
            <a:spLocks noChangeAspect="1"/>
          </p:cNvSpPr>
          <p:nvPr userDrawn="1"/>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Title 1">
            <a:extLst>
              <a:ext uri="{FF2B5EF4-FFF2-40B4-BE49-F238E27FC236}">
                <a16:creationId xmlns:a16="http://schemas.microsoft.com/office/drawing/2014/main" id="{A4CFD6FA-0DEF-4E30-82DA-0BAB26B41E5B}"/>
              </a:ext>
            </a:extLst>
          </p:cNvPr>
          <p:cNvSpPr>
            <a:spLocks noGrp="1"/>
          </p:cNvSpPr>
          <p:nvPr>
            <p:ph type="title"/>
          </p:nvPr>
        </p:nvSpPr>
        <p:spPr>
          <a:xfrm>
            <a:off x="581192" y="5262296"/>
            <a:ext cx="4909445" cy="689514"/>
          </a:xfrm>
        </p:spPr>
        <p:txBody>
          <a:bodyPr anchor="ctr"/>
          <a:lstStyle>
            <a:lvl1pPr algn="l">
              <a:defRPr sz="2000" b="0">
                <a:solidFill>
                  <a:schemeClr val="accent1">
                    <a:lumMod val="50000"/>
                  </a:schemeClr>
                </a:solidFill>
              </a:defRPr>
            </a:lvl1pPr>
          </a:lstStyle>
          <a:p>
            <a:r>
              <a:rPr lang="en-US" noProof="0"/>
              <a:t>Click to edit Master title style</a:t>
            </a:r>
          </a:p>
        </p:txBody>
      </p:sp>
      <p:sp>
        <p:nvSpPr>
          <p:cNvPr id="11" name="Content Placeholder 2">
            <a:extLst>
              <a:ext uri="{FF2B5EF4-FFF2-40B4-BE49-F238E27FC236}">
                <a16:creationId xmlns:a16="http://schemas.microsoft.com/office/drawing/2014/main" id="{C01EE411-05BB-43B4-BF85-4222430030F4}"/>
              </a:ext>
            </a:extLst>
          </p:cNvPr>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3">
            <a:extLst>
              <a:ext uri="{FF2B5EF4-FFF2-40B4-BE49-F238E27FC236}">
                <a16:creationId xmlns:a16="http://schemas.microsoft.com/office/drawing/2014/main" id="{7C2A48C1-57D3-4A3D-B843-6ACC41EEE8E6}"/>
              </a:ext>
            </a:extLst>
          </p:cNvPr>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Tree>
    <p:extLst>
      <p:ext uri="{BB962C8B-B14F-4D97-AF65-F5344CB8AC3E}">
        <p14:creationId xmlns:p14="http://schemas.microsoft.com/office/powerpoint/2010/main" val="1402279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506B7143-9C17-4A62-9B23-F2717C500886}"/>
              </a:ext>
            </a:extLst>
          </p:cNvPr>
          <p:cNvSpPr>
            <a:spLocks noGrp="1"/>
          </p:cNvSpPr>
          <p:nvPr>
            <p:ph type="dt" sz="half" idx="10"/>
          </p:nvPr>
        </p:nvSpPr>
        <p:spPr>
          <a:xfrm>
            <a:off x="7605951" y="6423914"/>
            <a:ext cx="2844799" cy="365125"/>
          </a:xfrm>
        </p:spPr>
        <p:txBody>
          <a:bodyPr/>
          <a:lstStyle/>
          <a:p>
            <a:fld id="{91CD4B7E-D172-41E4-BE36-64B5A7E393CD}" type="datetimeFigureOut">
              <a:rPr lang="en-US" noProof="0" smtClean="0"/>
              <a:t>10/27/2020</a:t>
            </a:fld>
            <a:endParaRPr lang="en-US" noProof="0" dirty="0"/>
          </a:p>
        </p:txBody>
      </p:sp>
      <p:sp>
        <p:nvSpPr>
          <p:cNvPr id="7" name="Slide Number Placeholder 6">
            <a:extLst>
              <a:ext uri="{FF2B5EF4-FFF2-40B4-BE49-F238E27FC236}">
                <a16:creationId xmlns:a16="http://schemas.microsoft.com/office/drawing/2014/main" id="{7DD0075C-AB97-4D80-BF0E-6D96D0A8F963}"/>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8" name="Footer Placeholder 5">
            <a:extLst>
              <a:ext uri="{FF2B5EF4-FFF2-40B4-BE49-F238E27FC236}">
                <a16:creationId xmlns:a16="http://schemas.microsoft.com/office/drawing/2014/main" id="{D740D193-BF72-46A1-AFE9-DA960BABE465}"/>
              </a:ext>
            </a:extLst>
          </p:cNvPr>
          <p:cNvSpPr>
            <a:spLocks noGrp="1"/>
          </p:cNvSpPr>
          <p:nvPr>
            <p:ph type="ftr" sz="quarter" idx="11"/>
          </p:nvPr>
        </p:nvSpPr>
        <p:spPr>
          <a:xfrm>
            <a:off x="355101" y="6423914"/>
            <a:ext cx="6818262" cy="365125"/>
          </a:xfrm>
        </p:spPr>
        <p:txBody>
          <a:bodyPr/>
          <a:lstStyle/>
          <a:p>
            <a:pPr algn="l"/>
            <a:r>
              <a:rPr lang="en-US" noProof="0" dirty="0"/>
              <a:t>Teach a Course</a:t>
            </a:r>
          </a:p>
        </p:txBody>
      </p:sp>
      <p:sp>
        <p:nvSpPr>
          <p:cNvPr id="9" name="Title 1">
            <a:extLst>
              <a:ext uri="{FF2B5EF4-FFF2-40B4-BE49-F238E27FC236}">
                <a16:creationId xmlns:a16="http://schemas.microsoft.com/office/drawing/2014/main" id="{F47352EA-4890-4FE1-97BD-8CCB09F58794}"/>
              </a:ext>
            </a:extLst>
          </p:cNvPr>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noProof="0"/>
              <a:t>Click to edit Master title style</a:t>
            </a:r>
          </a:p>
        </p:txBody>
      </p:sp>
      <p:sp>
        <p:nvSpPr>
          <p:cNvPr id="10" name="Picture Placeholder 2">
            <a:extLst>
              <a:ext uri="{FF2B5EF4-FFF2-40B4-BE49-F238E27FC236}">
                <a16:creationId xmlns:a16="http://schemas.microsoft.com/office/drawing/2014/main" id="{EEBAE269-6AC1-4BFB-8694-696AFD04DC84}"/>
              </a:ext>
            </a:extLst>
          </p:cNvPr>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noProof="0"/>
              <a:t>Click icon to add picture</a:t>
            </a:r>
            <a:endParaRPr lang="en-US" noProof="0" dirty="0"/>
          </a:p>
        </p:txBody>
      </p:sp>
      <p:sp>
        <p:nvSpPr>
          <p:cNvPr id="11" name="Text Placeholder 3">
            <a:extLst>
              <a:ext uri="{FF2B5EF4-FFF2-40B4-BE49-F238E27FC236}">
                <a16:creationId xmlns:a16="http://schemas.microsoft.com/office/drawing/2014/main" id="{F67E35A4-831E-477F-9962-C62C2A6492CD}"/>
              </a:ext>
            </a:extLst>
          </p:cNvPr>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Tree>
    <p:extLst>
      <p:ext uri="{BB962C8B-B14F-4D97-AF65-F5344CB8AC3E}">
        <p14:creationId xmlns:p14="http://schemas.microsoft.com/office/powerpoint/2010/main" val="3008106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9842E67-35F4-4EC2-B5B4-6D02111EDAD7}"/>
              </a:ext>
            </a:extLst>
          </p:cNvPr>
          <p:cNvSpPr>
            <a:spLocks noGrp="1"/>
          </p:cNvSpPr>
          <p:nvPr>
            <p:ph type="pic" idx="1"/>
          </p:nvPr>
        </p:nvSpPr>
        <p:spPr>
          <a:xfrm>
            <a:off x="4242275" y="641101"/>
            <a:ext cx="3702877" cy="5749461"/>
          </a:xfrm>
          <a:solidFill>
            <a:schemeClr val="bg1">
              <a:lumMod val="85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10" name="Picture Placeholder 2">
            <a:extLst>
              <a:ext uri="{FF2B5EF4-FFF2-40B4-BE49-F238E27FC236}">
                <a16:creationId xmlns:a16="http://schemas.microsoft.com/office/drawing/2014/main" id="{6553049D-F1F2-4E3C-B0A3-D2BCB35B18A8}"/>
              </a:ext>
            </a:extLst>
          </p:cNvPr>
          <p:cNvSpPr>
            <a:spLocks noGrp="1"/>
          </p:cNvSpPr>
          <p:nvPr>
            <p:ph type="pic" idx="13"/>
          </p:nvPr>
        </p:nvSpPr>
        <p:spPr>
          <a:xfrm>
            <a:off x="8047164" y="641101"/>
            <a:ext cx="3702877" cy="5749461"/>
          </a:xfrm>
          <a:solidFill>
            <a:schemeClr val="bg1">
              <a:lumMod val="85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1791EB1F-E7C6-4FF7-BE74-BEF6056BACE4}"/>
              </a:ext>
            </a:extLst>
          </p:cNvPr>
          <p:cNvSpPr>
            <a:spLocks noGrp="1"/>
          </p:cNvSpPr>
          <p:nvPr>
            <p:ph type="title"/>
          </p:nvPr>
        </p:nvSpPr>
        <p:spPr>
          <a:xfrm>
            <a:off x="358529" y="457200"/>
            <a:ext cx="3790884" cy="1600200"/>
          </a:xfrm>
        </p:spPr>
        <p:txBody>
          <a:bodyPr anchor="b">
            <a:normAutofit/>
          </a:bodyPr>
          <a:lstStyle>
            <a:lvl1pPr>
              <a:defRPr sz="2800">
                <a:solidFill>
                  <a:schemeClr val="accent1">
                    <a:lumMod val="75000"/>
                  </a:schemeClr>
                </a:solidFill>
              </a:defRPr>
            </a:lvl1pPr>
          </a:lstStyle>
          <a:p>
            <a:r>
              <a:rPr lang="en-US" noProof="0"/>
              <a:t>Click to edit Master title style</a:t>
            </a:r>
          </a:p>
        </p:txBody>
      </p:sp>
      <p:sp>
        <p:nvSpPr>
          <p:cNvPr id="4" name="Text Placeholder 3">
            <a:extLst>
              <a:ext uri="{FF2B5EF4-FFF2-40B4-BE49-F238E27FC236}">
                <a16:creationId xmlns:a16="http://schemas.microsoft.com/office/drawing/2014/main" id="{9AC935A1-3DFF-457D-8C70-E337C3D84F5A}"/>
              </a:ext>
            </a:extLst>
          </p:cNvPr>
          <p:cNvSpPr>
            <a:spLocks noGrp="1"/>
          </p:cNvSpPr>
          <p:nvPr>
            <p:ph type="body" sz="half" idx="2"/>
          </p:nvPr>
        </p:nvSpPr>
        <p:spPr>
          <a:xfrm>
            <a:off x="358529" y="2057400"/>
            <a:ext cx="3790884" cy="3811588"/>
          </a:xfrm>
        </p:spPr>
        <p:txBody>
          <a:bodyPr/>
          <a:lstStyle>
            <a:lvl1pPr marL="216000" indent="-216000">
              <a:lnSpc>
                <a:spcPct val="90000"/>
              </a:lnSpc>
              <a:buFont typeface="Wingdings" panose="05000000000000000000" pitchFamily="2" charset="2"/>
              <a:buChar char="§"/>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5" name="Date Placeholder 4">
            <a:extLst>
              <a:ext uri="{FF2B5EF4-FFF2-40B4-BE49-F238E27FC236}">
                <a16:creationId xmlns:a16="http://schemas.microsoft.com/office/drawing/2014/main" id="{506B7143-9C17-4A62-9B23-F2717C500886}"/>
              </a:ext>
            </a:extLst>
          </p:cNvPr>
          <p:cNvSpPr>
            <a:spLocks noGrp="1"/>
          </p:cNvSpPr>
          <p:nvPr>
            <p:ph type="dt" sz="half" idx="10"/>
          </p:nvPr>
        </p:nvSpPr>
        <p:spPr>
          <a:xfrm>
            <a:off x="7605951" y="6423914"/>
            <a:ext cx="2844799" cy="365125"/>
          </a:xfrm>
        </p:spPr>
        <p:txBody>
          <a:bodyPr/>
          <a:lstStyle/>
          <a:p>
            <a:fld id="{91CD4B7E-D172-41E4-BE36-64B5A7E393CD}" type="datetimeFigureOut">
              <a:rPr lang="en-US" noProof="0" smtClean="0"/>
              <a:t>10/27/2020</a:t>
            </a:fld>
            <a:endParaRPr lang="en-US" noProof="0" dirty="0"/>
          </a:p>
        </p:txBody>
      </p:sp>
      <p:sp>
        <p:nvSpPr>
          <p:cNvPr id="7" name="Slide Number Placeholder 6">
            <a:extLst>
              <a:ext uri="{FF2B5EF4-FFF2-40B4-BE49-F238E27FC236}">
                <a16:creationId xmlns:a16="http://schemas.microsoft.com/office/drawing/2014/main" id="{7DD0075C-AB97-4D80-BF0E-6D96D0A8F963}"/>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11" name="Footer Placeholder 5">
            <a:extLst>
              <a:ext uri="{FF2B5EF4-FFF2-40B4-BE49-F238E27FC236}">
                <a16:creationId xmlns:a16="http://schemas.microsoft.com/office/drawing/2014/main" id="{A620A17C-5577-4021-9044-146DC609ECC5}"/>
              </a:ext>
            </a:extLst>
          </p:cNvPr>
          <p:cNvSpPr>
            <a:spLocks noGrp="1"/>
          </p:cNvSpPr>
          <p:nvPr>
            <p:ph type="ftr" sz="quarter" idx="11"/>
          </p:nvPr>
        </p:nvSpPr>
        <p:spPr>
          <a:xfrm>
            <a:off x="355101" y="6423914"/>
            <a:ext cx="6818262" cy="365125"/>
          </a:xfrm>
        </p:spPr>
        <p:txBody>
          <a:bodyPr/>
          <a:lstStyle/>
          <a:p>
            <a:pPr algn="l"/>
            <a:r>
              <a:rPr lang="en-US" noProof="0" dirty="0"/>
              <a:t>Teach a Course</a:t>
            </a:r>
          </a:p>
        </p:txBody>
      </p:sp>
    </p:spTree>
    <p:extLst>
      <p:ext uri="{BB962C8B-B14F-4D97-AF65-F5344CB8AC3E}">
        <p14:creationId xmlns:p14="http://schemas.microsoft.com/office/powerpoint/2010/main" val="2686224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Picture with Caption_1">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9842E67-35F4-4EC2-B5B4-6D02111EDAD7}"/>
              </a:ext>
            </a:extLst>
          </p:cNvPr>
          <p:cNvSpPr>
            <a:spLocks noGrp="1"/>
          </p:cNvSpPr>
          <p:nvPr>
            <p:ph type="pic" idx="1"/>
          </p:nvPr>
        </p:nvSpPr>
        <p:spPr>
          <a:xfrm>
            <a:off x="441959" y="641101"/>
            <a:ext cx="3702877" cy="5749461"/>
          </a:xfrm>
          <a:solidFill>
            <a:schemeClr val="bg1">
              <a:lumMod val="85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10" name="Picture Placeholder 2">
            <a:extLst>
              <a:ext uri="{FF2B5EF4-FFF2-40B4-BE49-F238E27FC236}">
                <a16:creationId xmlns:a16="http://schemas.microsoft.com/office/drawing/2014/main" id="{6553049D-F1F2-4E3C-B0A3-D2BCB35B18A8}"/>
              </a:ext>
            </a:extLst>
          </p:cNvPr>
          <p:cNvSpPr>
            <a:spLocks noGrp="1"/>
          </p:cNvSpPr>
          <p:nvPr>
            <p:ph type="pic" idx="13"/>
          </p:nvPr>
        </p:nvSpPr>
        <p:spPr>
          <a:xfrm>
            <a:off x="8047164" y="641101"/>
            <a:ext cx="3702877" cy="5749461"/>
          </a:xfrm>
          <a:solidFill>
            <a:schemeClr val="bg1">
              <a:lumMod val="85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1791EB1F-E7C6-4FF7-BE74-BEF6056BACE4}"/>
              </a:ext>
            </a:extLst>
          </p:cNvPr>
          <p:cNvSpPr>
            <a:spLocks noGrp="1"/>
          </p:cNvSpPr>
          <p:nvPr>
            <p:ph type="title"/>
          </p:nvPr>
        </p:nvSpPr>
        <p:spPr>
          <a:xfrm>
            <a:off x="4144457" y="457200"/>
            <a:ext cx="3790884" cy="1600200"/>
          </a:xfrm>
        </p:spPr>
        <p:txBody>
          <a:bodyPr anchor="b">
            <a:normAutofit/>
          </a:bodyPr>
          <a:lstStyle>
            <a:lvl1pPr>
              <a:defRPr sz="2800">
                <a:solidFill>
                  <a:schemeClr val="accent1">
                    <a:lumMod val="75000"/>
                  </a:schemeClr>
                </a:solidFill>
              </a:defRPr>
            </a:lvl1pPr>
          </a:lstStyle>
          <a:p>
            <a:r>
              <a:rPr lang="en-US" noProof="0"/>
              <a:t>Click to edit Master title style</a:t>
            </a:r>
          </a:p>
        </p:txBody>
      </p:sp>
      <p:sp>
        <p:nvSpPr>
          <p:cNvPr id="5" name="Date Placeholder 4">
            <a:extLst>
              <a:ext uri="{FF2B5EF4-FFF2-40B4-BE49-F238E27FC236}">
                <a16:creationId xmlns:a16="http://schemas.microsoft.com/office/drawing/2014/main" id="{506B7143-9C17-4A62-9B23-F2717C500886}"/>
              </a:ext>
            </a:extLst>
          </p:cNvPr>
          <p:cNvSpPr>
            <a:spLocks noGrp="1"/>
          </p:cNvSpPr>
          <p:nvPr>
            <p:ph type="dt" sz="half" idx="10"/>
          </p:nvPr>
        </p:nvSpPr>
        <p:spPr>
          <a:xfrm>
            <a:off x="7605951" y="6423914"/>
            <a:ext cx="2844799" cy="365125"/>
          </a:xfrm>
        </p:spPr>
        <p:txBody>
          <a:bodyPr/>
          <a:lstStyle/>
          <a:p>
            <a:fld id="{91CD4B7E-D172-41E4-BE36-64B5A7E393CD}" type="datetimeFigureOut">
              <a:rPr lang="en-US" noProof="0" smtClean="0"/>
              <a:t>10/27/2020</a:t>
            </a:fld>
            <a:endParaRPr lang="en-US" noProof="0" dirty="0"/>
          </a:p>
        </p:txBody>
      </p:sp>
      <p:sp>
        <p:nvSpPr>
          <p:cNvPr id="7" name="Slide Number Placeholder 6">
            <a:extLst>
              <a:ext uri="{FF2B5EF4-FFF2-40B4-BE49-F238E27FC236}">
                <a16:creationId xmlns:a16="http://schemas.microsoft.com/office/drawing/2014/main" id="{7DD0075C-AB97-4D80-BF0E-6D96D0A8F963}"/>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11" name="Content Placeholder 8">
            <a:extLst>
              <a:ext uri="{FF2B5EF4-FFF2-40B4-BE49-F238E27FC236}">
                <a16:creationId xmlns:a16="http://schemas.microsoft.com/office/drawing/2014/main" id="{8C645043-BE6A-4D32-ACA9-AB593DA6BC9F}"/>
              </a:ext>
            </a:extLst>
          </p:cNvPr>
          <p:cNvSpPr>
            <a:spLocks noGrp="1"/>
          </p:cNvSpPr>
          <p:nvPr>
            <p:ph sz="quarter" idx="14"/>
          </p:nvPr>
        </p:nvSpPr>
        <p:spPr>
          <a:xfrm>
            <a:off x="4144457" y="2057400"/>
            <a:ext cx="3791456" cy="386238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Footer Placeholder 5">
            <a:extLst>
              <a:ext uri="{FF2B5EF4-FFF2-40B4-BE49-F238E27FC236}">
                <a16:creationId xmlns:a16="http://schemas.microsoft.com/office/drawing/2014/main" id="{3D444C08-6A3A-4BFB-9494-43F3DE33E919}"/>
              </a:ext>
            </a:extLst>
          </p:cNvPr>
          <p:cNvSpPr>
            <a:spLocks noGrp="1"/>
          </p:cNvSpPr>
          <p:nvPr>
            <p:ph type="ftr" sz="quarter" idx="11"/>
          </p:nvPr>
        </p:nvSpPr>
        <p:spPr>
          <a:xfrm>
            <a:off x="355101" y="6423914"/>
            <a:ext cx="6818262" cy="365125"/>
          </a:xfrm>
        </p:spPr>
        <p:txBody>
          <a:bodyPr/>
          <a:lstStyle/>
          <a:p>
            <a:pPr algn="l"/>
            <a:r>
              <a:rPr lang="en-US" noProof="0" dirty="0"/>
              <a:t>Teach a Course</a:t>
            </a:r>
          </a:p>
        </p:txBody>
      </p:sp>
    </p:spTree>
    <p:extLst>
      <p:ext uri="{BB962C8B-B14F-4D97-AF65-F5344CB8AC3E}">
        <p14:creationId xmlns:p14="http://schemas.microsoft.com/office/powerpoint/2010/main" val="1445521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accent1"/>
                </a:solidFill>
              </a:defRPr>
            </a:lvl1pPr>
          </a:lstStyle>
          <a:p>
            <a:fld id="{0A7F1CA9-BED2-4756-8AEF-E0F68B0488B6}" type="datetime1">
              <a:rPr lang="en-US" smtClean="0"/>
              <a:pPr/>
              <a:t>10/27/2020</a:t>
            </a:fld>
            <a:endParaRPr lang="en-US" dirty="0"/>
          </a:p>
        </p:txBody>
      </p:sp>
      <p:sp>
        <p:nvSpPr>
          <p:cNvPr id="5" name="Footer Placeholder 4"/>
          <p:cNvSpPr>
            <a:spLocks noGrp="1"/>
          </p:cNvSpPr>
          <p:nvPr>
            <p:ph type="ftr" sz="quarter" idx="3"/>
          </p:nvPr>
        </p:nvSpPr>
        <p:spPr>
          <a:xfrm>
            <a:off x="484940" y="6423914"/>
            <a:ext cx="6917210" cy="365125"/>
          </a:xfrm>
          <a:prstGeom prst="rect">
            <a:avLst/>
          </a:prstGeom>
        </p:spPr>
        <p:txBody>
          <a:bodyPr vert="horz" lIns="91440" tIns="45720" rIns="91440" bIns="45720" rtlCol="0" anchor="ctr"/>
          <a:lstStyle>
            <a:lvl1pPr algn="l">
              <a:defRPr sz="900" cap="all">
                <a:solidFill>
                  <a:schemeClr val="accent1"/>
                </a:solidFill>
              </a:defRPr>
            </a:lvl1pPr>
          </a:lstStyle>
          <a:p>
            <a:r>
              <a:rPr lang="en-US" dirty="0"/>
              <a:t>Teach a Course</a:t>
            </a:r>
          </a:p>
        </p:txBody>
      </p:sp>
      <p:sp>
        <p:nvSpPr>
          <p:cNvPr id="6" name="Slide Number Placeholder 5"/>
          <p:cNvSpPr>
            <a:spLocks noGrp="1"/>
          </p:cNvSpPr>
          <p:nvPr>
            <p:ph type="sldNum" sz="quarter" idx="4"/>
          </p:nvPr>
        </p:nvSpPr>
        <p:spPr>
          <a:xfrm>
            <a:off x="10795363" y="6423914"/>
            <a:ext cx="1052510" cy="365125"/>
          </a:xfrm>
          <a:prstGeom prst="rect">
            <a:avLst/>
          </a:prstGeom>
        </p:spPr>
        <p:txBody>
          <a:bodyPr vert="horz" lIns="91440" tIns="45720" rIns="91440" bIns="45720" rtlCol="0" anchor="ctr"/>
          <a:lstStyle>
            <a:lvl1pPr algn="r">
              <a:defRPr sz="900">
                <a:solidFill>
                  <a:schemeClr val="accent1"/>
                </a:solidFill>
              </a:defRPr>
            </a:lvl1pPr>
          </a:lstStyle>
          <a:p>
            <a:fld id="{3A98EE3D-8CD1-4C3F-BD1C-C98C9596463C}" type="slidenum">
              <a:rPr lang="en-US" smtClean="0"/>
              <a:pPr/>
              <a:t>‹#›</a:t>
            </a:fld>
            <a:endParaRPr lang="en-US" dirty="0"/>
          </a:p>
        </p:txBody>
      </p:sp>
      <p:sp>
        <p:nvSpPr>
          <p:cNvPr id="9" name="Rectangle 8"/>
          <p:cNvSpPr/>
          <p:nvPr/>
        </p:nvSpPr>
        <p:spPr>
          <a:xfrm>
            <a:off x="446534" y="455422"/>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6120"/>
            <a:ext cx="3703320" cy="93600"/>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6120"/>
            <a:ext cx="3703320" cy="93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093872371"/>
      </p:ext>
    </p:extLst>
  </p:cSld>
  <p:clrMap bg1="lt1" tx1="dk1" bg2="lt2" tx2="dk2" accent1="accent1" accent2="accent2" accent3="accent3" accent4="accent4" accent5="accent5" accent6="accent6" hlink="hlink" folHlink="folHlink"/>
  <p:sldLayoutIdLst>
    <p:sldLayoutId id="2147483714" r:id="rId1"/>
    <p:sldLayoutId id="2147483743" r:id="rId2"/>
    <p:sldLayoutId id="2147483734" r:id="rId3"/>
    <p:sldLayoutId id="2147483735" r:id="rId4"/>
    <p:sldLayoutId id="2147483736" r:id="rId5"/>
    <p:sldLayoutId id="2147483737" r:id="rId6"/>
    <p:sldLayoutId id="2147483738" r:id="rId7"/>
    <p:sldLayoutId id="2147483740" r:id="rId8"/>
    <p:sldLayoutId id="2147483741" r:id="rId9"/>
    <p:sldLayoutId id="2147483742" r:id="rId10"/>
    <p:sldLayoutId id="2147483739" r:id="rId11"/>
    <p:sldLayoutId id="2147483744" r:id="rId12"/>
  </p:sldLayoutIdLst>
  <p:hf hdr="0" dt="0"/>
  <p:txStyles>
    <p:titleStyle>
      <a:lvl1pPr algn="l" defTabSz="457200" rtl="0" eaLnBrk="1" latinLnBrk="0" hangingPunct="1">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0F6D20-4DD9-477A-A86E-6F2344E569CB}" type="datetimeFigureOut">
              <a:rPr lang="en-US" smtClean="0"/>
              <a:t>10/27/2020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D947D0-4978-4112-AA5E-A75C2548EE7F}" type="slidenum">
              <a:rPr lang="en-US" smtClean="0"/>
              <a:t>‹#›</a:t>
            </a:fld>
            <a:endParaRPr lang="en-US" dirty="0"/>
          </a:p>
        </p:txBody>
      </p:sp>
    </p:spTree>
    <p:extLst>
      <p:ext uri="{BB962C8B-B14F-4D97-AF65-F5344CB8AC3E}">
        <p14:creationId xmlns:p14="http://schemas.microsoft.com/office/powerpoint/2010/main" val="1332814502"/>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4.xml"/><Relationship Id="rId5" Type="http://schemas.microsoft.com/office/2007/relationships/hdphoto" Target="../media/hdphoto1.wdp"/><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14.xml"/><Relationship Id="rId5" Type="http://schemas.microsoft.com/office/2007/relationships/hdphoto" Target="../media/hdphoto3.wdp"/><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1.png"/><Relationship Id="rId1" Type="http://schemas.openxmlformats.org/officeDocument/2006/relationships/slideLayout" Target="../slideLayouts/slideLayout14.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42D4960A-896E-4F6B-BF65-B4662AC9DE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panose="020B0502020104020203"/>
              <a:ea typeface="+mn-ea"/>
              <a:cs typeface="+mn-cs"/>
            </a:endParaRPr>
          </a:p>
        </p:txBody>
      </p:sp>
      <p:sp>
        <p:nvSpPr>
          <p:cNvPr id="20" name="Rectangle 19">
            <a:extLst>
              <a:ext uri="{FF2B5EF4-FFF2-40B4-BE49-F238E27FC236}">
                <a16:creationId xmlns:a16="http://schemas.microsoft.com/office/drawing/2014/main" id="{5684944A-8803-462C-84C5-4576C56A775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70" y="457199"/>
            <a:ext cx="3618827" cy="482246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F3AA242D-B507-4381-A8CB-EFA346570379}"/>
              </a:ext>
            </a:extLst>
          </p:cNvPr>
          <p:cNvSpPr>
            <a:spLocks noGrp="1"/>
          </p:cNvSpPr>
          <p:nvPr>
            <p:ph type="ctrTitle"/>
          </p:nvPr>
        </p:nvSpPr>
        <p:spPr>
          <a:xfrm>
            <a:off x="8372723" y="850791"/>
            <a:ext cx="3202016" cy="4198288"/>
          </a:xfrm>
        </p:spPr>
        <p:txBody>
          <a:bodyPr anchor="ctr">
            <a:normAutofit/>
          </a:bodyPr>
          <a:lstStyle/>
          <a:p>
            <a:r>
              <a:rPr lang="en-US" sz="2800" dirty="0" smtClean="0">
                <a:solidFill>
                  <a:srgbClr val="FFFFFF"/>
                </a:solidFill>
              </a:rPr>
              <a:t>Regents global history and geography </a:t>
            </a:r>
            <a:endParaRPr lang="en-US" sz="1600" dirty="0">
              <a:solidFill>
                <a:srgbClr val="FFFFFF"/>
              </a:solidFill>
            </a:endParaRPr>
          </a:p>
        </p:txBody>
      </p:sp>
      <p:sp>
        <p:nvSpPr>
          <p:cNvPr id="22" name="Rectangle 21">
            <a:extLst>
              <a:ext uri="{FF2B5EF4-FFF2-40B4-BE49-F238E27FC236}">
                <a16:creationId xmlns:a16="http://schemas.microsoft.com/office/drawing/2014/main" id="{E07F3B49-8C20-42F5-831D-59306D05F6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70" y="5367338"/>
            <a:ext cx="3618828" cy="989513"/>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3" name="Subtitle 2">
            <a:extLst>
              <a:ext uri="{FF2B5EF4-FFF2-40B4-BE49-F238E27FC236}">
                <a16:creationId xmlns:a16="http://schemas.microsoft.com/office/drawing/2014/main" id="{A4F4068D-37AE-4B7D-BC75-216B123A6C44}"/>
              </a:ext>
            </a:extLst>
          </p:cNvPr>
          <p:cNvSpPr>
            <a:spLocks noGrp="1"/>
          </p:cNvSpPr>
          <p:nvPr>
            <p:ph type="subTitle" idx="1"/>
          </p:nvPr>
        </p:nvSpPr>
        <p:spPr>
          <a:xfrm>
            <a:off x="8372723" y="5545331"/>
            <a:ext cx="3202016" cy="649222"/>
          </a:xfrm>
          <a:noFill/>
        </p:spPr>
        <p:txBody>
          <a:bodyPr anchor="ctr">
            <a:normAutofit/>
          </a:bodyPr>
          <a:lstStyle/>
          <a:p>
            <a:r>
              <a:rPr lang="en-US" sz="1800" dirty="0" smtClean="0">
                <a:solidFill>
                  <a:schemeClr val="tx2">
                    <a:lumMod val="25000"/>
                    <a:lumOff val="75000"/>
                    <a:alpha val="75000"/>
                  </a:schemeClr>
                </a:solidFill>
              </a:rPr>
              <a:t>Political revolutions in France and the Americas</a:t>
            </a:r>
            <a:endParaRPr lang="en-US" sz="1800" dirty="0">
              <a:solidFill>
                <a:schemeClr val="tx2">
                  <a:lumMod val="25000"/>
                  <a:lumOff val="75000"/>
                  <a:alpha val="75000"/>
                </a:schemeClr>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282" y="424827"/>
            <a:ext cx="7800670" cy="5769726"/>
          </a:xfrm>
          <a:prstGeom prst="rect">
            <a:avLst/>
          </a:prstGeom>
        </p:spPr>
      </p:pic>
    </p:spTree>
    <p:extLst>
      <p:ext uri="{BB962C8B-B14F-4D97-AF65-F5344CB8AC3E}">
        <p14:creationId xmlns:p14="http://schemas.microsoft.com/office/powerpoint/2010/main" val="42097119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02" y="0"/>
            <a:ext cx="11810163" cy="1225484"/>
          </a:xfrm>
        </p:spPr>
        <p:txBody>
          <a:bodyPr>
            <a:normAutofit/>
          </a:bodyPr>
          <a:lstStyle/>
          <a:p>
            <a:r>
              <a:rPr lang="en-US" b="1" u="sng" dirty="0">
                <a:latin typeface="Britannic Bold" panose="020B0903060703020204" pitchFamily="34" charset="0"/>
                <a:cs typeface="Arial" panose="020B0604020202020204" pitchFamily="34" charset="0"/>
              </a:rPr>
              <a:t>The Latin American Revolutions (1800-1830) </a:t>
            </a:r>
          </a:p>
        </p:txBody>
      </p:sp>
      <p:sp>
        <p:nvSpPr>
          <p:cNvPr id="3" name="Content Placeholder 2"/>
          <p:cNvSpPr>
            <a:spLocks noGrp="1"/>
          </p:cNvSpPr>
          <p:nvPr>
            <p:ph idx="1"/>
          </p:nvPr>
        </p:nvSpPr>
        <p:spPr>
          <a:xfrm>
            <a:off x="-9603" y="1225484"/>
            <a:ext cx="8381443" cy="5632516"/>
          </a:xfrm>
        </p:spPr>
        <p:txBody>
          <a:bodyPr>
            <a:normAutofit fontScale="92500"/>
          </a:bodyPr>
          <a:lstStyle/>
          <a:p>
            <a:pPr marL="0" indent="0">
              <a:buNone/>
            </a:pPr>
            <a:r>
              <a:rPr lang="en-US" sz="4000" b="1" i="1" u="sng" dirty="0" smtClean="0"/>
              <a:t>KEY </a:t>
            </a:r>
            <a:r>
              <a:rPr lang="en-US" sz="4000" b="1" i="1" u="sng" dirty="0"/>
              <a:t>CAUSES (REASONS)</a:t>
            </a:r>
          </a:p>
          <a:p>
            <a:r>
              <a:rPr lang="en-US" sz="4000" b="1" dirty="0" smtClean="0"/>
              <a:t>Encomienda System</a:t>
            </a:r>
          </a:p>
          <a:p>
            <a:r>
              <a:rPr lang="en-US" sz="4000" dirty="0" smtClean="0"/>
              <a:t>The </a:t>
            </a:r>
            <a:r>
              <a:rPr lang="en-US" sz="4000" dirty="0"/>
              <a:t>ideas of the </a:t>
            </a:r>
            <a:r>
              <a:rPr lang="en-US" sz="4000" b="1" dirty="0"/>
              <a:t>Enlightenment</a:t>
            </a:r>
            <a:r>
              <a:rPr lang="en-US" sz="4000" dirty="0"/>
              <a:t> inspired the Latin Americans to fight for independence (self-government) and overthrow their unfair governments. </a:t>
            </a:r>
          </a:p>
          <a:p>
            <a:r>
              <a:rPr lang="en-US" sz="4000" dirty="0"/>
              <a:t>The American </a:t>
            </a:r>
            <a:r>
              <a:rPr lang="en-US" sz="4000" dirty="0" smtClean="0"/>
              <a:t>and French Revolutions </a:t>
            </a:r>
            <a:r>
              <a:rPr lang="en-US" sz="4000" dirty="0"/>
              <a:t>inspired Latin Americans to fight for independence </a:t>
            </a:r>
            <a:r>
              <a:rPr lang="en-US" sz="4000" dirty="0" smtClean="0"/>
              <a:t>and </a:t>
            </a:r>
            <a:r>
              <a:rPr lang="en-US" sz="4000" dirty="0"/>
              <a:t>overthrow their unfair governments.</a:t>
            </a:r>
          </a:p>
        </p:txBody>
      </p:sp>
      <p:sp>
        <p:nvSpPr>
          <p:cNvPr id="4" name="Right Arrow 3"/>
          <p:cNvSpPr/>
          <p:nvPr/>
        </p:nvSpPr>
        <p:spPr>
          <a:xfrm rot="21114199">
            <a:off x="4642238" y="1692004"/>
            <a:ext cx="4354646" cy="317491"/>
          </a:xfrm>
          <a:prstGeom prst="rightArrow">
            <a:avLst>
              <a:gd name="adj1" fmla="val 50000"/>
              <a:gd name="adj2" fmla="val 127974"/>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8" name="Picture 2" descr="https://36e2f98c48f4736d9afd-5cd858dd44aa0163416e9813b139fdcd.ssl.cf2.rackcdn.com/Y6fNBFuqPB_1446730413434.jpg?rasterSignature=07e35978743c9aa42d5ada5407890320&amp;theme=Five%20Seven%20Five&amp;imageFilter=fals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89142" y="4135121"/>
            <a:ext cx="3216485" cy="2412364"/>
          </a:xfrm>
          <a:prstGeom prst="rect">
            <a:avLst/>
          </a:prstGeom>
          <a:noFill/>
          <a:extLst>
            <a:ext uri="{909E8E84-426E-40DD-AFC4-6F175D3DCCD1}">
              <a14:hiddenFill xmlns:a14="http://schemas.microsoft.com/office/drawing/2010/main">
                <a:solidFill>
                  <a:srgbClr val="FFFFFF"/>
                </a:solidFill>
              </a14:hiddenFill>
            </a:ext>
          </a:extLst>
        </p:spPr>
      </p:pic>
      <p:sp>
        <p:nvSpPr>
          <p:cNvPr id="9" name="Right Arrow 8"/>
          <p:cNvSpPr/>
          <p:nvPr/>
        </p:nvSpPr>
        <p:spPr>
          <a:xfrm rot="1157168">
            <a:off x="7280356" y="4191651"/>
            <a:ext cx="1424185" cy="384545"/>
          </a:xfrm>
          <a:prstGeom prst="rightArrow">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23692" y="945166"/>
            <a:ext cx="2981935" cy="2724502"/>
          </a:xfrm>
          <a:prstGeom prst="rect">
            <a:avLst/>
          </a:prstGeom>
        </p:spPr>
      </p:pic>
    </p:spTree>
    <p:extLst>
      <p:ext uri="{BB962C8B-B14F-4D97-AF65-F5344CB8AC3E}">
        <p14:creationId xmlns:p14="http://schemas.microsoft.com/office/powerpoint/2010/main" val="22450037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02" y="0"/>
            <a:ext cx="12011101" cy="1225484"/>
          </a:xfrm>
        </p:spPr>
        <p:txBody>
          <a:bodyPr>
            <a:normAutofit/>
          </a:bodyPr>
          <a:lstStyle/>
          <a:p>
            <a:r>
              <a:rPr lang="en-US" b="1" u="sng" dirty="0">
                <a:latin typeface="Britannic Bold" panose="020B0903060703020204" pitchFamily="34" charset="0"/>
                <a:cs typeface="Arial" panose="020B0604020202020204" pitchFamily="34" charset="0"/>
              </a:rPr>
              <a:t>The Latin American Revolutions (1800-1830) </a:t>
            </a:r>
          </a:p>
        </p:txBody>
      </p:sp>
      <p:sp>
        <p:nvSpPr>
          <p:cNvPr id="3" name="Content Placeholder 2"/>
          <p:cNvSpPr>
            <a:spLocks noGrp="1"/>
          </p:cNvSpPr>
          <p:nvPr>
            <p:ph idx="1"/>
          </p:nvPr>
        </p:nvSpPr>
        <p:spPr>
          <a:xfrm>
            <a:off x="-33671" y="1225484"/>
            <a:ext cx="7192723" cy="5632516"/>
          </a:xfrm>
        </p:spPr>
        <p:txBody>
          <a:bodyPr>
            <a:normAutofit fontScale="92500" lnSpcReduction="20000"/>
          </a:bodyPr>
          <a:lstStyle/>
          <a:p>
            <a:pPr marL="0" indent="0">
              <a:buNone/>
            </a:pPr>
            <a:r>
              <a:rPr lang="en-US" sz="4000" b="1" i="1" u="sng" dirty="0" smtClean="0"/>
              <a:t>KEY </a:t>
            </a:r>
            <a:r>
              <a:rPr lang="en-US" sz="4000" b="1" i="1" u="sng" dirty="0"/>
              <a:t>LEADERS OF REVOLUTIONS</a:t>
            </a:r>
          </a:p>
          <a:p>
            <a:pPr lvl="1"/>
            <a:r>
              <a:rPr lang="en-US" sz="3900" b="1" dirty="0"/>
              <a:t>Jose de San Martin</a:t>
            </a:r>
          </a:p>
          <a:p>
            <a:pPr lvl="2"/>
            <a:r>
              <a:rPr lang="en-US" sz="3500" dirty="0" smtClean="0"/>
              <a:t>Argentina and Chile</a:t>
            </a:r>
            <a:endParaRPr lang="en-US" sz="3500" dirty="0"/>
          </a:p>
          <a:p>
            <a:pPr lvl="1"/>
            <a:r>
              <a:rPr lang="en-US" sz="3900" b="1" dirty="0"/>
              <a:t>Simon Bolivar</a:t>
            </a:r>
          </a:p>
          <a:p>
            <a:pPr lvl="2"/>
            <a:r>
              <a:rPr lang="en-US" sz="3500" dirty="0"/>
              <a:t>Bolivia</a:t>
            </a:r>
          </a:p>
          <a:p>
            <a:pPr lvl="2"/>
            <a:r>
              <a:rPr lang="en-US" sz="3500" dirty="0" smtClean="0"/>
              <a:t>Venezuela</a:t>
            </a:r>
          </a:p>
          <a:p>
            <a:pPr lvl="2"/>
            <a:r>
              <a:rPr lang="en-US" sz="3500" dirty="0" smtClean="0"/>
              <a:t>Colombia</a:t>
            </a:r>
          </a:p>
          <a:p>
            <a:pPr lvl="2"/>
            <a:r>
              <a:rPr lang="en-US" sz="3500" dirty="0" smtClean="0"/>
              <a:t>Ecuador</a:t>
            </a:r>
          </a:p>
          <a:p>
            <a:pPr lvl="2"/>
            <a:r>
              <a:rPr lang="en-US" sz="3500" dirty="0" smtClean="0"/>
              <a:t>Peru</a:t>
            </a:r>
            <a:endParaRPr lang="en-US" sz="3500" dirty="0" smtClean="0"/>
          </a:p>
          <a:p>
            <a:pPr lvl="1"/>
            <a:r>
              <a:rPr lang="en-US" sz="3900" b="1" dirty="0" smtClean="0"/>
              <a:t>Miguel </a:t>
            </a:r>
            <a:r>
              <a:rPr lang="en-US" sz="3900" b="1" dirty="0"/>
              <a:t>Hidalgo </a:t>
            </a:r>
          </a:p>
          <a:p>
            <a:pPr lvl="2"/>
            <a:r>
              <a:rPr lang="en-US" sz="3500" dirty="0"/>
              <a:t>Mexico</a:t>
            </a:r>
          </a:p>
          <a:p>
            <a:pPr lvl="1"/>
            <a:r>
              <a:rPr lang="en-US" sz="3900" b="1" dirty="0"/>
              <a:t>Toussaint </a:t>
            </a:r>
            <a:r>
              <a:rPr lang="en-US" sz="3900" b="1" dirty="0" err="1"/>
              <a:t>L’Overture</a:t>
            </a:r>
            <a:endParaRPr lang="en-US" sz="3900" b="1" dirty="0"/>
          </a:p>
          <a:p>
            <a:pPr lvl="2"/>
            <a:r>
              <a:rPr lang="en-US" sz="3500" dirty="0"/>
              <a:t>Haiti</a:t>
            </a:r>
          </a:p>
          <a:p>
            <a:pPr marL="914400" lvl="2"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4213" y="985377"/>
            <a:ext cx="4564375" cy="5769369"/>
          </a:xfrm>
          <a:prstGeom prst="rect">
            <a:avLst/>
          </a:prstGeom>
        </p:spPr>
      </p:pic>
    </p:spTree>
    <p:extLst>
      <p:ext uri="{BB962C8B-B14F-4D97-AF65-F5344CB8AC3E}">
        <p14:creationId xmlns:p14="http://schemas.microsoft.com/office/powerpoint/2010/main" val="31678609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02" y="0"/>
            <a:ext cx="11668201" cy="1225484"/>
          </a:xfrm>
        </p:spPr>
        <p:txBody>
          <a:bodyPr>
            <a:normAutofit/>
          </a:bodyPr>
          <a:lstStyle/>
          <a:p>
            <a:r>
              <a:rPr lang="en-US" b="1" u="sng" dirty="0">
                <a:latin typeface="Britannic Bold" panose="020B0903060703020204" pitchFamily="34" charset="0"/>
                <a:cs typeface="Arial" panose="020B0604020202020204" pitchFamily="34" charset="0"/>
              </a:rPr>
              <a:t>The Latin American Revolutions (1800-1830) </a:t>
            </a:r>
          </a:p>
        </p:txBody>
      </p:sp>
      <p:sp>
        <p:nvSpPr>
          <p:cNvPr id="3" name="Content Placeholder 2"/>
          <p:cNvSpPr>
            <a:spLocks noGrp="1"/>
          </p:cNvSpPr>
          <p:nvPr>
            <p:ph idx="1"/>
          </p:nvPr>
        </p:nvSpPr>
        <p:spPr>
          <a:xfrm>
            <a:off x="-33671" y="1225483"/>
            <a:ext cx="4747931" cy="5389629"/>
          </a:xfrm>
        </p:spPr>
        <p:txBody>
          <a:bodyPr>
            <a:normAutofit lnSpcReduction="10000"/>
          </a:bodyPr>
          <a:lstStyle/>
          <a:p>
            <a:pPr marL="0" indent="0">
              <a:buNone/>
            </a:pPr>
            <a:r>
              <a:rPr lang="en-US" sz="3700" b="1" i="1" u="sng" dirty="0" smtClean="0"/>
              <a:t>KEY </a:t>
            </a:r>
            <a:r>
              <a:rPr lang="en-US" sz="3700" b="1" i="1" u="sng" dirty="0"/>
              <a:t>EFFECTS</a:t>
            </a:r>
          </a:p>
          <a:p>
            <a:r>
              <a:rPr lang="en-US" dirty="0"/>
              <a:t>After gaining independence, attempts were made to unify (combine) the different areas of Latin America in order to form one country.  </a:t>
            </a:r>
          </a:p>
          <a:p>
            <a:r>
              <a:rPr lang="en-US" dirty="0"/>
              <a:t>These attempts failed because Latin America has many natural boundaries (i.e.- Andes Mountains, Amazon Rainforest, etc.) that prevent communication between regions.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4260" y="1652394"/>
            <a:ext cx="7315816" cy="4535806"/>
          </a:xfrm>
          <a:prstGeom prst="rect">
            <a:avLst/>
          </a:prstGeom>
        </p:spPr>
      </p:pic>
    </p:spTree>
    <p:extLst>
      <p:ext uri="{BB962C8B-B14F-4D97-AF65-F5344CB8AC3E}">
        <p14:creationId xmlns:p14="http://schemas.microsoft.com/office/powerpoint/2010/main" val="37823046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5091" y="0"/>
            <a:ext cx="8750584" cy="6911203"/>
          </a:xfrm>
          <a:prstGeom prst="rect">
            <a:avLst/>
          </a:prstGeom>
        </p:spPr>
      </p:pic>
    </p:spTree>
    <p:extLst>
      <p:ext uri="{BB962C8B-B14F-4D97-AF65-F5344CB8AC3E}">
        <p14:creationId xmlns:p14="http://schemas.microsoft.com/office/powerpoint/2010/main" val="13096474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DBB21AD-0690-47F7-B03F-21C935D373D7}"/>
              </a:ext>
            </a:extLst>
          </p:cNvPr>
          <p:cNvSpPr>
            <a:spLocks noGrp="1"/>
          </p:cNvSpPr>
          <p:nvPr>
            <p:ph type="sldNum" sz="quarter" idx="12"/>
          </p:nvPr>
        </p:nvSpPr>
        <p:spPr/>
        <p:txBody>
          <a:bodyPr/>
          <a:lstStyle/>
          <a:p>
            <a:fld id="{F603CDE5-C1D8-4EDD-870F-A498BAFA520F}" type="slidenum">
              <a:rPr lang="en-US" noProof="0" smtClean="0"/>
              <a:t>2</a:t>
            </a:fld>
            <a:endParaRPr lang="en-US" noProof="0" dirty="0"/>
          </a:p>
        </p:txBody>
      </p:sp>
      <p:sp>
        <p:nvSpPr>
          <p:cNvPr id="3" name="Footer Placeholder 2">
            <a:extLst>
              <a:ext uri="{FF2B5EF4-FFF2-40B4-BE49-F238E27FC236}">
                <a16:creationId xmlns:a16="http://schemas.microsoft.com/office/drawing/2014/main" id="{DAB3DA54-559D-4BB1-AB2B-FBE4B18D5A49}"/>
              </a:ext>
            </a:extLst>
          </p:cNvPr>
          <p:cNvSpPr>
            <a:spLocks noGrp="1"/>
          </p:cNvSpPr>
          <p:nvPr>
            <p:ph type="ftr" sz="quarter" idx="11"/>
          </p:nvPr>
        </p:nvSpPr>
        <p:spPr/>
        <p:txBody>
          <a:bodyPr/>
          <a:lstStyle/>
          <a:p>
            <a:pPr algn="l"/>
            <a:r>
              <a:rPr lang="en-US" noProof="0" dirty="0"/>
              <a:t>Building content knowledge notes </a:t>
            </a:r>
          </a:p>
        </p:txBody>
      </p:sp>
      <p:sp>
        <p:nvSpPr>
          <p:cNvPr id="4" name="Title 3">
            <a:extLst>
              <a:ext uri="{FF2B5EF4-FFF2-40B4-BE49-F238E27FC236}">
                <a16:creationId xmlns:a16="http://schemas.microsoft.com/office/drawing/2014/main" id="{A5308F76-D145-4F77-B851-6F9316919FE3}"/>
              </a:ext>
            </a:extLst>
          </p:cNvPr>
          <p:cNvSpPr>
            <a:spLocks noGrp="1"/>
          </p:cNvSpPr>
          <p:nvPr>
            <p:ph type="title"/>
          </p:nvPr>
        </p:nvSpPr>
        <p:spPr/>
        <p:txBody>
          <a:bodyPr/>
          <a:lstStyle/>
          <a:p>
            <a:r>
              <a:rPr lang="en-US" dirty="0"/>
              <a:t>Brief Overview </a:t>
            </a:r>
          </a:p>
        </p:txBody>
      </p:sp>
      <p:sp>
        <p:nvSpPr>
          <p:cNvPr id="5" name="Text Placeholder 4">
            <a:extLst>
              <a:ext uri="{FF2B5EF4-FFF2-40B4-BE49-F238E27FC236}">
                <a16:creationId xmlns:a16="http://schemas.microsoft.com/office/drawing/2014/main" id="{B1B190E9-E37E-4687-B6D6-995C393C719F}"/>
              </a:ext>
            </a:extLst>
          </p:cNvPr>
          <p:cNvSpPr>
            <a:spLocks noGrp="1"/>
          </p:cNvSpPr>
          <p:nvPr>
            <p:ph type="body" idx="1"/>
          </p:nvPr>
        </p:nvSpPr>
        <p:spPr>
          <a:xfrm>
            <a:off x="581192" y="2250892"/>
            <a:ext cx="5514807" cy="536005"/>
          </a:xfrm>
        </p:spPr>
        <p:txBody>
          <a:bodyPr/>
          <a:lstStyle/>
          <a:p>
            <a:r>
              <a:rPr lang="en-US" sz="2000" dirty="0"/>
              <a:t>New York Social Studies Framework Connection  </a:t>
            </a:r>
          </a:p>
        </p:txBody>
      </p:sp>
      <p:sp>
        <p:nvSpPr>
          <p:cNvPr id="6" name="Content Placeholder 5">
            <a:extLst>
              <a:ext uri="{FF2B5EF4-FFF2-40B4-BE49-F238E27FC236}">
                <a16:creationId xmlns:a16="http://schemas.microsoft.com/office/drawing/2014/main" id="{ABCED47E-6DE9-4259-834B-51F1686D330A}"/>
              </a:ext>
            </a:extLst>
          </p:cNvPr>
          <p:cNvSpPr>
            <a:spLocks noGrp="1"/>
          </p:cNvSpPr>
          <p:nvPr>
            <p:ph sz="half" idx="2"/>
          </p:nvPr>
        </p:nvSpPr>
        <p:spPr/>
        <p:txBody>
          <a:bodyPr/>
          <a:lstStyle/>
          <a:p>
            <a:r>
              <a:rPr lang="en-US" dirty="0"/>
              <a:t>10.2: ENLIGHTENMENT, REVOLUTION, AND NATIONALISM: The Enlightenment called into question traditional beliefs and inspired widespread political, economic, and social change. This intellectual movement was used to challenge political authorities in Europe and colonial rule in the Americas. These ideals inspired political and social movements. (Standards: 2, 3, 5; Themes: MOV, TCC, GEO, SOC, GOV, CIV)</a:t>
            </a:r>
          </a:p>
        </p:txBody>
      </p:sp>
      <p:sp>
        <p:nvSpPr>
          <p:cNvPr id="7" name="Text Placeholder 6">
            <a:extLst>
              <a:ext uri="{FF2B5EF4-FFF2-40B4-BE49-F238E27FC236}">
                <a16:creationId xmlns:a16="http://schemas.microsoft.com/office/drawing/2014/main" id="{A0E530DF-05F8-42C7-94B3-72485D578456}"/>
              </a:ext>
            </a:extLst>
          </p:cNvPr>
          <p:cNvSpPr>
            <a:spLocks noGrp="1"/>
          </p:cNvSpPr>
          <p:nvPr>
            <p:ph type="body" sz="quarter" idx="3"/>
          </p:nvPr>
        </p:nvSpPr>
        <p:spPr>
          <a:xfrm>
            <a:off x="6217709" y="2250892"/>
            <a:ext cx="5393100" cy="553373"/>
          </a:xfrm>
        </p:spPr>
        <p:txBody>
          <a:bodyPr/>
          <a:lstStyle/>
          <a:p>
            <a:r>
              <a:rPr lang="en-US" dirty="0"/>
              <a:t>Key Social Studies Terms to Look for: </a:t>
            </a:r>
          </a:p>
        </p:txBody>
      </p:sp>
      <p:sp>
        <p:nvSpPr>
          <p:cNvPr id="8" name="Content Placeholder 7">
            <a:extLst>
              <a:ext uri="{FF2B5EF4-FFF2-40B4-BE49-F238E27FC236}">
                <a16:creationId xmlns:a16="http://schemas.microsoft.com/office/drawing/2014/main" id="{E0D6FE0F-15FE-4393-855D-EA9B5E4EB46E}"/>
              </a:ext>
            </a:extLst>
          </p:cNvPr>
          <p:cNvSpPr>
            <a:spLocks noGrp="1"/>
          </p:cNvSpPr>
          <p:nvPr>
            <p:ph sz="quarter" idx="4"/>
          </p:nvPr>
        </p:nvSpPr>
        <p:spPr/>
        <p:txBody>
          <a:bodyPr/>
          <a:lstStyle/>
          <a:p>
            <a:r>
              <a:rPr lang="en-US" dirty="0" smtClean="0"/>
              <a:t>Revolution</a:t>
            </a:r>
          </a:p>
          <a:p>
            <a:r>
              <a:rPr lang="en-US" dirty="0" smtClean="0"/>
              <a:t>Three Estates</a:t>
            </a:r>
          </a:p>
          <a:p>
            <a:r>
              <a:rPr lang="en-US" dirty="0" smtClean="0"/>
              <a:t>National Assembly</a:t>
            </a:r>
          </a:p>
          <a:p>
            <a:r>
              <a:rPr lang="en-US" dirty="0" smtClean="0"/>
              <a:t>Declaration of the Rights of Man and of the Citizen</a:t>
            </a:r>
          </a:p>
          <a:p>
            <a:r>
              <a:rPr lang="en-US" dirty="0" smtClean="0"/>
              <a:t>Coup </a:t>
            </a:r>
            <a:r>
              <a:rPr lang="en-US" dirty="0" err="1" smtClean="0"/>
              <a:t>d’etat</a:t>
            </a:r>
            <a:endParaRPr lang="en-US" dirty="0" smtClean="0"/>
          </a:p>
          <a:p>
            <a:r>
              <a:rPr lang="en-US" dirty="0" smtClean="0"/>
              <a:t>Napoleonic Code</a:t>
            </a:r>
          </a:p>
          <a:p>
            <a:r>
              <a:rPr lang="en-US" dirty="0" smtClean="0"/>
              <a:t>Encomienda System</a:t>
            </a:r>
            <a:endParaRPr lang="en-US" dirty="0"/>
          </a:p>
        </p:txBody>
      </p:sp>
    </p:spTree>
    <p:extLst>
      <p:ext uri="{BB962C8B-B14F-4D97-AF65-F5344CB8AC3E}">
        <p14:creationId xmlns:p14="http://schemas.microsoft.com/office/powerpoint/2010/main" val="7253958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04016" cy="763571"/>
          </a:xfrm>
        </p:spPr>
        <p:txBody>
          <a:bodyPr>
            <a:noAutofit/>
          </a:bodyPr>
          <a:lstStyle/>
          <a:p>
            <a:r>
              <a:rPr lang="en-US" sz="5400" b="1" u="sng" dirty="0">
                <a:latin typeface="Britannic Bold" panose="020B0903060703020204" pitchFamily="34" charset="0"/>
                <a:cs typeface="Arial" panose="020B0604020202020204" pitchFamily="34" charset="0"/>
              </a:rPr>
              <a:t>Introduction to Political Revolutions </a:t>
            </a:r>
          </a:p>
        </p:txBody>
      </p:sp>
      <p:sp>
        <p:nvSpPr>
          <p:cNvPr id="3" name="Content Placeholder 2"/>
          <p:cNvSpPr>
            <a:spLocks noGrp="1"/>
          </p:cNvSpPr>
          <p:nvPr>
            <p:ph idx="1"/>
          </p:nvPr>
        </p:nvSpPr>
        <p:spPr>
          <a:xfrm>
            <a:off x="-9602" y="851826"/>
            <a:ext cx="12201602" cy="2409848"/>
          </a:xfrm>
        </p:spPr>
        <p:txBody>
          <a:bodyPr>
            <a:normAutofit lnSpcReduction="10000"/>
          </a:bodyPr>
          <a:lstStyle/>
          <a:p>
            <a:r>
              <a:rPr lang="en-US" sz="4000" dirty="0"/>
              <a:t>The term “political” means “government.”  </a:t>
            </a:r>
          </a:p>
          <a:p>
            <a:r>
              <a:rPr lang="en-US" sz="4000" dirty="0"/>
              <a:t>A political revolution is an event in which the people of a country overthrow an existing government and create a new government</a:t>
            </a:r>
            <a:endParaRPr lang="en-US" sz="3600" dirty="0"/>
          </a:p>
        </p:txBody>
      </p:sp>
      <p:pic>
        <p:nvPicPr>
          <p:cNvPr id="7170" name="Picture 2" descr="https://s-media-cache-ak0.pinimg.com/originals/54/ef/05/54ef05719248622b8c3944092ca91cbf.png"/>
          <p:cNvPicPr>
            <a:picLocks noChangeAspect="1" noChangeArrowheads="1"/>
          </p:cNvPicPr>
          <p:nvPr/>
        </p:nvPicPr>
        <p:blipFill rotWithShape="1">
          <a:blip r:embed="rId2">
            <a:extLst>
              <a:ext uri="{28A0092B-C50C-407E-A947-70E740481C1C}">
                <a14:useLocalDpi xmlns:a14="http://schemas.microsoft.com/office/drawing/2010/main" val="0"/>
              </a:ext>
            </a:extLst>
          </a:blip>
          <a:srcRect l="14251" r="12935" b="15005"/>
          <a:stretch/>
        </p:blipFill>
        <p:spPr bwMode="auto">
          <a:xfrm>
            <a:off x="5780450" y="3308964"/>
            <a:ext cx="3883844" cy="359632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s://mrcaseyhistory.files.wordpress.com/2013/05/louis_xiv_of_franc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64294" y="3266387"/>
            <a:ext cx="2527706" cy="359161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664294" y="2676899"/>
            <a:ext cx="2527706" cy="584775"/>
          </a:xfrm>
          <a:prstGeom prst="rect">
            <a:avLst/>
          </a:prstGeom>
          <a:noFill/>
          <a:ln w="7620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LOUIS XIV</a:t>
            </a:r>
          </a:p>
        </p:txBody>
      </p:sp>
      <p:pic>
        <p:nvPicPr>
          <p:cNvPr id="7172" name="Picture 4" descr="http://i.usatoday.net/money/_photos/2011/11/01/Debit-card-debacle-shows-consumer-power-RPHUKF6-x-large.jpg"/>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9602" y="3874416"/>
            <a:ext cx="3903285" cy="286772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292230" y="3261674"/>
            <a:ext cx="3157979" cy="584775"/>
          </a:xfrm>
          <a:prstGeom prst="rect">
            <a:avLst/>
          </a:prstGeom>
          <a:noFill/>
          <a:ln w="7620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ANGRY CITIZENS</a:t>
            </a:r>
          </a:p>
        </p:txBody>
      </p:sp>
      <p:sp>
        <p:nvSpPr>
          <p:cNvPr id="7" name="Right Arrow 6"/>
          <p:cNvSpPr/>
          <p:nvPr/>
        </p:nvSpPr>
        <p:spPr>
          <a:xfrm>
            <a:off x="3893683" y="4868944"/>
            <a:ext cx="1886767" cy="386498"/>
          </a:xfrm>
          <a:prstGeom prst="rightArrow">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quot;No&quot; Symbol 7"/>
          <p:cNvSpPr/>
          <p:nvPr/>
        </p:nvSpPr>
        <p:spPr>
          <a:xfrm>
            <a:off x="5780450" y="3108103"/>
            <a:ext cx="6411550" cy="3094734"/>
          </a:xfrm>
          <a:prstGeom prst="noSmoking">
            <a:avLst/>
          </a:prstGeom>
          <a:solidFill>
            <a:srgbClr val="FF00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50122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02" y="0"/>
            <a:ext cx="12201602" cy="1225484"/>
          </a:xfrm>
        </p:spPr>
        <p:txBody>
          <a:bodyPr>
            <a:normAutofit fontScale="90000"/>
          </a:bodyPr>
          <a:lstStyle/>
          <a:p>
            <a:r>
              <a:rPr lang="en-US" b="1" u="sng" dirty="0">
                <a:latin typeface="Britannic Bold" panose="020B0903060703020204" pitchFamily="34" charset="0"/>
                <a:cs typeface="Arial" panose="020B0604020202020204" pitchFamily="34" charset="0"/>
              </a:rPr>
              <a:t>The French Revolution and Napoleon (1789-1815) </a:t>
            </a:r>
          </a:p>
        </p:txBody>
      </p:sp>
      <p:sp>
        <p:nvSpPr>
          <p:cNvPr id="3" name="Content Placeholder 2"/>
          <p:cNvSpPr>
            <a:spLocks noGrp="1"/>
          </p:cNvSpPr>
          <p:nvPr>
            <p:ph idx="1"/>
          </p:nvPr>
        </p:nvSpPr>
        <p:spPr>
          <a:xfrm>
            <a:off x="-9602" y="1052764"/>
            <a:ext cx="12201602" cy="5632516"/>
          </a:xfrm>
        </p:spPr>
        <p:txBody>
          <a:bodyPr>
            <a:normAutofit/>
          </a:bodyPr>
          <a:lstStyle/>
          <a:p>
            <a:r>
              <a:rPr lang="en-US" sz="4000" dirty="0"/>
              <a:t>The French Revolution was the event in which the people of France overthrew their king (Louis XVI) and fought for more rights.</a:t>
            </a:r>
            <a:endParaRPr lang="en-US" sz="3600" dirty="0"/>
          </a:p>
        </p:txBody>
      </p:sp>
      <p:pic>
        <p:nvPicPr>
          <p:cNvPr id="9218" name="Picture 2" descr="https://upload.wikimedia.org/wikipedia/commons/5/53/LouisXVI-Franc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2291" y="2380658"/>
            <a:ext cx="4009709" cy="4477342"/>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ular Callout 3"/>
          <p:cNvSpPr/>
          <p:nvPr/>
        </p:nvSpPr>
        <p:spPr>
          <a:xfrm>
            <a:off x="6994689" y="2526383"/>
            <a:ext cx="1649691" cy="1593130"/>
          </a:xfrm>
          <a:prstGeom prst="wedgeRoundRectCallout">
            <a:avLst>
              <a:gd name="adj1" fmla="val 116310"/>
              <a:gd name="adj2" fmla="val 36135"/>
              <a:gd name="adj3" fmla="val 16667"/>
            </a:avLst>
          </a:prstGeom>
          <a:solidFill>
            <a:schemeClr val="bg1"/>
          </a:solidFill>
          <a:ln w="762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OH NO!! THEY’RE GOING TO OVERTHROW ME!!!</a:t>
            </a:r>
          </a:p>
        </p:txBody>
      </p:sp>
      <p:pic>
        <p:nvPicPr>
          <p:cNvPr id="12" name="Picture 2" descr="http://www.rjgeib.com/thoughts/french/libert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999" y="2824914"/>
            <a:ext cx="5029200" cy="3946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49042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02" y="0"/>
            <a:ext cx="12073011" cy="1225484"/>
          </a:xfrm>
        </p:spPr>
        <p:txBody>
          <a:bodyPr>
            <a:normAutofit fontScale="90000"/>
          </a:bodyPr>
          <a:lstStyle/>
          <a:p>
            <a:r>
              <a:rPr lang="en-US" b="1" u="sng" dirty="0">
                <a:latin typeface="Britannic Bold" panose="020B0903060703020204" pitchFamily="34" charset="0"/>
                <a:cs typeface="Arial" panose="020B0604020202020204" pitchFamily="34" charset="0"/>
              </a:rPr>
              <a:t>The French Revolution and Napoleon (1789-1815) </a:t>
            </a:r>
          </a:p>
        </p:txBody>
      </p:sp>
      <p:sp>
        <p:nvSpPr>
          <p:cNvPr id="3" name="Content Placeholder 2"/>
          <p:cNvSpPr>
            <a:spLocks noGrp="1"/>
          </p:cNvSpPr>
          <p:nvPr>
            <p:ph idx="1"/>
          </p:nvPr>
        </p:nvSpPr>
        <p:spPr>
          <a:xfrm>
            <a:off x="5796323" y="900445"/>
            <a:ext cx="6267086" cy="5957555"/>
          </a:xfrm>
        </p:spPr>
        <p:txBody>
          <a:bodyPr>
            <a:normAutofit fontScale="92500"/>
          </a:bodyPr>
          <a:lstStyle/>
          <a:p>
            <a:pPr marL="0" indent="0">
              <a:buNone/>
            </a:pPr>
            <a:r>
              <a:rPr lang="en-US" sz="4000" b="1" i="1" u="sng" dirty="0"/>
              <a:t>KEY CAUSES (REASONS)</a:t>
            </a:r>
          </a:p>
          <a:p>
            <a:r>
              <a:rPr lang="en-US" sz="3200" dirty="0"/>
              <a:t>French society was divided into 3 estates (social classes).</a:t>
            </a:r>
          </a:p>
          <a:p>
            <a:pPr lvl="1"/>
            <a:r>
              <a:rPr lang="en-US" sz="2800" dirty="0"/>
              <a:t>They were angry that they had very few rights and paid the highest taxes (even though they had the least money).</a:t>
            </a:r>
          </a:p>
          <a:p>
            <a:r>
              <a:rPr lang="en-US" sz="3200" dirty="0"/>
              <a:t>France was ruled by </a:t>
            </a:r>
            <a:r>
              <a:rPr lang="en-US" sz="3200" b="1" u="sng" dirty="0"/>
              <a:t>absolute monarchs</a:t>
            </a:r>
            <a:r>
              <a:rPr lang="en-US" sz="3200" b="1" dirty="0"/>
              <a:t> </a:t>
            </a:r>
            <a:r>
              <a:rPr lang="en-US" sz="3200" dirty="0"/>
              <a:t>= people had few rights</a:t>
            </a:r>
          </a:p>
          <a:p>
            <a:r>
              <a:rPr lang="en-US" sz="3200" dirty="0"/>
              <a:t>The ideas of the </a:t>
            </a:r>
            <a:r>
              <a:rPr lang="en-US" sz="3200" b="1" u="sng" dirty="0"/>
              <a:t>Enlightenment</a:t>
            </a:r>
            <a:r>
              <a:rPr lang="en-US" sz="3200" dirty="0"/>
              <a:t> = inspiration to overthrow their gov’t</a:t>
            </a:r>
          </a:p>
          <a:p>
            <a:r>
              <a:rPr lang="en-US" sz="3200" dirty="0"/>
              <a:t>France was in an economic crisis- The kings spent too much money and put France in debt</a:t>
            </a:r>
          </a:p>
          <a:p>
            <a:endParaRPr lang="en-US" sz="3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01" y="1957388"/>
            <a:ext cx="5805924" cy="4354443"/>
          </a:xfrm>
          <a:prstGeom prst="rect">
            <a:avLst/>
          </a:prstGeom>
        </p:spPr>
      </p:pic>
    </p:spTree>
    <p:extLst>
      <p:ext uri="{BB962C8B-B14F-4D97-AF65-F5344CB8AC3E}">
        <p14:creationId xmlns:p14="http://schemas.microsoft.com/office/powerpoint/2010/main" val="24563841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01" y="0"/>
            <a:ext cx="12039676" cy="1225484"/>
          </a:xfrm>
        </p:spPr>
        <p:txBody>
          <a:bodyPr>
            <a:normAutofit fontScale="90000"/>
          </a:bodyPr>
          <a:lstStyle/>
          <a:p>
            <a:r>
              <a:rPr lang="en-US" b="1" u="sng" dirty="0">
                <a:latin typeface="Britannic Bold" panose="020B0903060703020204" pitchFamily="34" charset="0"/>
                <a:cs typeface="Arial" panose="020B0604020202020204" pitchFamily="34" charset="0"/>
              </a:rPr>
              <a:t>The French Revolution and Napoleon (1789-1815) </a:t>
            </a:r>
          </a:p>
        </p:txBody>
      </p:sp>
      <p:sp>
        <p:nvSpPr>
          <p:cNvPr id="3" name="Content Placeholder 2"/>
          <p:cNvSpPr>
            <a:spLocks noGrp="1"/>
          </p:cNvSpPr>
          <p:nvPr>
            <p:ph idx="1"/>
          </p:nvPr>
        </p:nvSpPr>
        <p:spPr>
          <a:xfrm>
            <a:off x="-9603" y="1225484"/>
            <a:ext cx="6939353" cy="5632516"/>
          </a:xfrm>
        </p:spPr>
        <p:txBody>
          <a:bodyPr>
            <a:normAutofit fontScale="92500" lnSpcReduction="20000"/>
          </a:bodyPr>
          <a:lstStyle/>
          <a:p>
            <a:pPr marL="0" indent="0">
              <a:buNone/>
            </a:pPr>
            <a:r>
              <a:rPr lang="en-US" sz="4000" b="1" i="1" u="sng" dirty="0"/>
              <a:t>KEY EVENTS </a:t>
            </a:r>
            <a:endParaRPr lang="en-US" sz="3200" b="1" i="1" u="sng" dirty="0"/>
          </a:p>
          <a:p>
            <a:r>
              <a:rPr lang="en-US" sz="3600" b="1" u="sng" dirty="0"/>
              <a:t>Declaration of the Rights of Man</a:t>
            </a:r>
          </a:p>
          <a:p>
            <a:pPr lvl="1"/>
            <a:r>
              <a:rPr lang="en-US" sz="3200" dirty="0"/>
              <a:t>written during the French Revolution that gave equal rights to the men of France and created a fair system of taxation. </a:t>
            </a:r>
          </a:p>
          <a:p>
            <a:r>
              <a:rPr lang="en-US" sz="3600" b="1" u="sng" dirty="0"/>
              <a:t>Reign of Terror</a:t>
            </a:r>
          </a:p>
          <a:p>
            <a:pPr lvl="1"/>
            <a:r>
              <a:rPr lang="en-US" sz="3200" dirty="0"/>
              <a:t>This was an event where </a:t>
            </a:r>
            <a:r>
              <a:rPr lang="en-US" sz="3200" dirty="0" smtClean="0"/>
              <a:t>radicals </a:t>
            </a:r>
            <a:r>
              <a:rPr lang="en-US" sz="3200" dirty="0"/>
              <a:t>of the French Revolution executed thousands of people that they believed were loyal to the king.  The Jacobins were the radical (extreme) group leading this event and Robespierre was the leader of the Jacobins. </a:t>
            </a:r>
          </a:p>
        </p:txBody>
      </p:sp>
      <p:pic>
        <p:nvPicPr>
          <p:cNvPr id="1026" name="Picture 2" descr="https://i.ytimg.com/vi/-byeXv49mV4/maxresdefault.jpg"/>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Effect>
                      <a14:saturation sat="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7800975" y="1361602"/>
            <a:ext cx="4391025" cy="246995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bastille-day.com/media/Marie_Antoinette_Execution.jpg"/>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50000"/>
                    </a14:imgEffect>
                    <a14:imgEffect>
                      <a14:saturation sat="33000"/>
                    </a14:imgEffect>
                    <a14:imgEffect>
                      <a14:brightnessContrast bright="20000" contrast="40000"/>
                    </a14:imgEffect>
                  </a14:imgLayer>
                </a14:imgProps>
              </a:ext>
              <a:ext uri="{28A0092B-C50C-407E-A947-70E740481C1C}">
                <a14:useLocalDpi xmlns:a14="http://schemas.microsoft.com/office/drawing/2010/main" val="0"/>
              </a:ext>
            </a:extLst>
          </a:blip>
          <a:srcRect b="13244"/>
          <a:stretch/>
        </p:blipFill>
        <p:spPr bwMode="auto">
          <a:xfrm>
            <a:off x="8243888" y="3651686"/>
            <a:ext cx="3948112" cy="3206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80017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01" y="0"/>
            <a:ext cx="11768214" cy="1225484"/>
          </a:xfrm>
        </p:spPr>
        <p:txBody>
          <a:bodyPr>
            <a:normAutofit fontScale="90000"/>
          </a:bodyPr>
          <a:lstStyle/>
          <a:p>
            <a:r>
              <a:rPr lang="en-US" b="1" u="sng" dirty="0">
                <a:latin typeface="Britannic Bold" panose="020B0903060703020204" pitchFamily="34" charset="0"/>
                <a:cs typeface="Arial" panose="020B0604020202020204" pitchFamily="34" charset="0"/>
              </a:rPr>
              <a:t>The French Revolution and Napoleon (1789-1815) </a:t>
            </a:r>
          </a:p>
        </p:txBody>
      </p:sp>
      <p:sp>
        <p:nvSpPr>
          <p:cNvPr id="3" name="Content Placeholder 2"/>
          <p:cNvSpPr>
            <a:spLocks noGrp="1"/>
          </p:cNvSpPr>
          <p:nvPr>
            <p:ph idx="1"/>
          </p:nvPr>
        </p:nvSpPr>
        <p:spPr>
          <a:xfrm>
            <a:off x="-9603" y="1264673"/>
            <a:ext cx="6939353" cy="5632516"/>
          </a:xfrm>
        </p:spPr>
        <p:txBody>
          <a:bodyPr>
            <a:normAutofit/>
          </a:bodyPr>
          <a:lstStyle/>
          <a:p>
            <a:pPr marL="0" indent="0">
              <a:buNone/>
            </a:pPr>
            <a:r>
              <a:rPr lang="en-US" sz="4000" b="1" i="1" u="sng" dirty="0"/>
              <a:t>KEY EFFECTS</a:t>
            </a:r>
          </a:p>
          <a:p>
            <a:r>
              <a:rPr lang="en-US" sz="4000" dirty="0"/>
              <a:t>King Louis XVI of France was executed by Robespierre and the Jacobins</a:t>
            </a:r>
          </a:p>
          <a:p>
            <a:r>
              <a:rPr lang="en-US" sz="4000" dirty="0"/>
              <a:t>The middle class of France gained more power and </a:t>
            </a:r>
            <a:r>
              <a:rPr lang="en-US" sz="4000" dirty="0" smtClean="0"/>
              <a:t>rights</a:t>
            </a:r>
          </a:p>
          <a:p>
            <a:r>
              <a:rPr lang="en-US" sz="4000" dirty="0" smtClean="0"/>
              <a:t>Inspired future political revolutions</a:t>
            </a:r>
            <a:r>
              <a:rPr lang="en-US" sz="4000" dirty="0" smtClean="0"/>
              <a:t> </a:t>
            </a:r>
            <a:endParaRPr lang="en-US" sz="3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0950" y="1458503"/>
            <a:ext cx="3760279" cy="5166478"/>
          </a:xfrm>
          <a:prstGeom prst="rect">
            <a:avLst/>
          </a:prstGeom>
        </p:spPr>
      </p:pic>
    </p:spTree>
    <p:extLst>
      <p:ext uri="{BB962C8B-B14F-4D97-AF65-F5344CB8AC3E}">
        <p14:creationId xmlns:p14="http://schemas.microsoft.com/office/powerpoint/2010/main" val="566222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02" y="0"/>
            <a:ext cx="12201601" cy="1225484"/>
          </a:xfrm>
        </p:spPr>
        <p:txBody>
          <a:bodyPr>
            <a:normAutofit fontScale="90000"/>
          </a:bodyPr>
          <a:lstStyle/>
          <a:p>
            <a:r>
              <a:rPr lang="en-US" b="1" u="sng" dirty="0">
                <a:latin typeface="Britannic Bold" panose="020B0903060703020204" pitchFamily="34" charset="0"/>
                <a:cs typeface="Arial" panose="020B0604020202020204" pitchFamily="34" charset="0"/>
              </a:rPr>
              <a:t>The French Revolution and Napoleon (1789-1815) </a:t>
            </a:r>
          </a:p>
        </p:txBody>
      </p:sp>
      <p:sp>
        <p:nvSpPr>
          <p:cNvPr id="3" name="Content Placeholder 2"/>
          <p:cNvSpPr>
            <a:spLocks noGrp="1"/>
          </p:cNvSpPr>
          <p:nvPr>
            <p:ph idx="1"/>
          </p:nvPr>
        </p:nvSpPr>
        <p:spPr>
          <a:xfrm>
            <a:off x="-9603" y="1225484"/>
            <a:ext cx="6939353" cy="5632516"/>
          </a:xfrm>
        </p:spPr>
        <p:txBody>
          <a:bodyPr>
            <a:normAutofit/>
          </a:bodyPr>
          <a:lstStyle/>
          <a:p>
            <a:pPr marL="0" indent="0">
              <a:buNone/>
            </a:pPr>
            <a:r>
              <a:rPr lang="en-US" sz="4000" b="1" u="sng" dirty="0"/>
              <a:t>Napoleon Bonaparte</a:t>
            </a:r>
          </a:p>
          <a:p>
            <a:r>
              <a:rPr lang="en-US" sz="4000" dirty="0"/>
              <a:t>Came to power at the end of the French Revolution</a:t>
            </a:r>
          </a:p>
          <a:p>
            <a:r>
              <a:rPr lang="en-US" sz="4000" dirty="0"/>
              <a:t>Conquered and expanded French territory to include most of Europe</a:t>
            </a:r>
          </a:p>
          <a:p>
            <a:r>
              <a:rPr lang="en-US" sz="4000" dirty="0"/>
              <a:t>Increased </a:t>
            </a:r>
            <a:r>
              <a:rPr lang="en-US" sz="4000" b="1" dirty="0"/>
              <a:t>nationalism</a:t>
            </a:r>
            <a:r>
              <a:rPr lang="en-US" sz="4000" dirty="0"/>
              <a:t> (pride </a:t>
            </a:r>
            <a:r>
              <a:rPr lang="en-US" sz="4000" dirty="0" smtClean="0"/>
              <a:t>in one’s </a:t>
            </a:r>
            <a:r>
              <a:rPr lang="en-US" sz="4000" dirty="0"/>
              <a:t>nation) in France and neighboring nations</a:t>
            </a:r>
          </a:p>
        </p:txBody>
      </p:sp>
      <p:pic>
        <p:nvPicPr>
          <p:cNvPr id="2050" name="Picture 2" descr="http://www.fineartprintsondemand.com/artists/david/napoleon_crossing_the_alps-400.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rcRect t="7181"/>
          <a:stretch/>
        </p:blipFill>
        <p:spPr bwMode="auto">
          <a:xfrm>
            <a:off x="8901114" y="1225484"/>
            <a:ext cx="3290886" cy="241624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s-media-cache-ak0.pinimg.com/736x/79/7d/ef/797def930cffd533a9e1ae0af763b8a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28835" y="3643313"/>
            <a:ext cx="4963164" cy="3214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65112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02" y="0"/>
            <a:ext cx="12201601" cy="857839"/>
          </a:xfrm>
        </p:spPr>
        <p:txBody>
          <a:bodyPr>
            <a:normAutofit/>
          </a:bodyPr>
          <a:lstStyle/>
          <a:p>
            <a:pPr algn="ctr"/>
            <a:r>
              <a:rPr lang="en-US" b="1" u="sng" dirty="0">
                <a:latin typeface="Britannic Bold" panose="020B0903060703020204" pitchFamily="34" charset="0"/>
                <a:cs typeface="Arial" panose="020B0604020202020204" pitchFamily="34" charset="0"/>
              </a:rPr>
              <a:t>The Latin American Revolutions (1800-1830) </a:t>
            </a:r>
          </a:p>
        </p:txBody>
      </p:sp>
      <p:sp>
        <p:nvSpPr>
          <p:cNvPr id="3" name="Content Placeholder 2"/>
          <p:cNvSpPr>
            <a:spLocks noGrp="1"/>
          </p:cNvSpPr>
          <p:nvPr>
            <p:ph idx="1"/>
          </p:nvPr>
        </p:nvSpPr>
        <p:spPr>
          <a:xfrm>
            <a:off x="0" y="695815"/>
            <a:ext cx="12201603" cy="1904215"/>
          </a:xfrm>
        </p:spPr>
        <p:txBody>
          <a:bodyPr>
            <a:normAutofit/>
          </a:bodyPr>
          <a:lstStyle/>
          <a:p>
            <a:r>
              <a:rPr lang="en-US" sz="3200" dirty="0"/>
              <a:t>The Latin American Revolutions were the events where the colonies of Latin America (Central America, South America, and the Caribbean) fought to gain independence (self-government) from Spain, Portugal, and France. </a:t>
            </a:r>
          </a:p>
        </p:txBody>
      </p:sp>
      <p:pic>
        <p:nvPicPr>
          <p:cNvPr id="6146" name="Picture 2" descr="http://jspivey.wikispaces.com/file/view/Latin_America_on_the_Eve_of_Independence.jpg/58188112/Latin_America_on_the_Eve_of_Independen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71750"/>
            <a:ext cx="4152900" cy="428625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image.slidesharecdn.com/latin-american-revolution4805/95/latin-american-revolution-1-728.jpg?cb=1191416042"/>
          <p:cNvPicPr>
            <a:picLocks noChangeAspect="1" noChangeArrowheads="1"/>
          </p:cNvPicPr>
          <p:nvPr/>
        </p:nvPicPr>
        <p:blipFill rotWithShape="1">
          <a:blip r:embed="rId3">
            <a:extLst>
              <a:ext uri="{28A0092B-C50C-407E-A947-70E740481C1C}">
                <a14:useLocalDpi xmlns:a14="http://schemas.microsoft.com/office/drawing/2010/main" val="0"/>
              </a:ext>
            </a:extLst>
          </a:blip>
          <a:srcRect r="36293"/>
          <a:stretch/>
        </p:blipFill>
        <p:spPr bwMode="auto">
          <a:xfrm>
            <a:off x="7117238" y="2118165"/>
            <a:ext cx="5074762" cy="4739835"/>
          </a:xfrm>
          <a:prstGeom prst="rect">
            <a:avLst/>
          </a:prstGeom>
          <a:noFill/>
          <a:extLst>
            <a:ext uri="{909E8E84-426E-40DD-AFC4-6F175D3DCCD1}">
              <a14:hiddenFill xmlns:a14="http://schemas.microsoft.com/office/drawing/2010/main">
                <a:solidFill>
                  <a:srgbClr val="FFFFFF"/>
                </a:solidFill>
              </a14:hiddenFill>
            </a:ext>
          </a:extLst>
        </p:spPr>
      </p:pic>
      <p:sp>
        <p:nvSpPr>
          <p:cNvPr id="4" name="Right Arrow 3"/>
          <p:cNvSpPr/>
          <p:nvPr/>
        </p:nvSpPr>
        <p:spPr>
          <a:xfrm>
            <a:off x="4223208" y="4515439"/>
            <a:ext cx="4703976" cy="641023"/>
          </a:xfrm>
          <a:prstGeom prst="rightArrow">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Box 4"/>
          <p:cNvSpPr txBox="1"/>
          <p:nvPr/>
        </p:nvSpPr>
        <p:spPr>
          <a:xfrm>
            <a:off x="4336330" y="3860356"/>
            <a:ext cx="4062953"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COLONIES BECAME INDEPENDENT NATIONS</a:t>
            </a:r>
          </a:p>
        </p:txBody>
      </p:sp>
    </p:spTree>
    <p:extLst>
      <p:ext uri="{BB962C8B-B14F-4D97-AF65-F5344CB8AC3E}">
        <p14:creationId xmlns:p14="http://schemas.microsoft.com/office/powerpoint/2010/main" val="3859945136"/>
      </p:ext>
    </p:extLst>
  </p:cSld>
  <p:clrMapOvr>
    <a:masterClrMapping/>
  </p:clrMapOvr>
  <p:timing>
    <p:tnLst>
      <p:par>
        <p:cTn id="1" dur="indefinite" restart="never" nodeType="tmRoot"/>
      </p:par>
    </p:tnLst>
  </p:timing>
</p:sld>
</file>

<file path=ppt/theme/theme1.xml><?xml version="1.0" encoding="utf-8"?>
<a:theme xmlns:a="http://schemas.openxmlformats.org/drawingml/2006/main" name="DividendVTI">
  <a:themeElements>
    <a:clrScheme name="">
      <a:dk1>
        <a:srgbClr val="000000"/>
      </a:dk1>
      <a:lt1>
        <a:srgbClr val="FFFFFF"/>
      </a:lt1>
      <a:dk2>
        <a:srgbClr val="242F41"/>
      </a:dk2>
      <a:lt2>
        <a:srgbClr val="E2E6E8"/>
      </a:lt2>
      <a:accent1>
        <a:srgbClr val="CE7242"/>
      </a:accent1>
      <a:accent2>
        <a:srgbClr val="BC303B"/>
      </a:accent2>
      <a:accent3>
        <a:srgbClr val="CE4287"/>
      </a:accent3>
      <a:accent4>
        <a:srgbClr val="BC30AF"/>
      </a:accent4>
      <a:accent5>
        <a:srgbClr val="A042CE"/>
      </a:accent5>
      <a:accent6>
        <a:srgbClr val="6444C2"/>
      </a:accent6>
      <a:hlink>
        <a:srgbClr val="3B8AB3"/>
      </a:hlink>
      <a:folHlink>
        <a:srgbClr val="7F7F7F"/>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Classic-Corporate_Teach a Course_03_MO - v4.pptx" id="{D5AEBA98-7BE2-4600-B726-C10F88B0D5DD}" vid="{80972332-D852-4500-B88A-BEF94A57E0E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a6e671f1cd7e4d96ff9652be322dd5e">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4e2496f70b101db0b8013f30a071bbf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0AD4E0F-D5B9-4E85-A9F9-55FB534FCA93}">
  <ds:schemaRefs>
    <ds:schemaRef ds:uri="http://purl.org/dc/terms/"/>
    <ds:schemaRef ds:uri="http://schemas.openxmlformats.org/package/2006/metadata/core-properties"/>
    <ds:schemaRef ds:uri="16c05727-aa75-4e4a-9b5f-8a80a1165891"/>
    <ds:schemaRef ds:uri="http://schemas.microsoft.com/office/2006/documentManagement/types"/>
    <ds:schemaRef ds:uri="http://schemas.microsoft.com/office/infopath/2007/PartnerControls"/>
    <ds:schemaRef ds:uri="http://purl.org/dc/elements/1.1/"/>
    <ds:schemaRef ds:uri="http://schemas.microsoft.com/office/2006/metadata/properties"/>
    <ds:schemaRef ds:uri="71af3243-3dd4-4a8d-8c0d-dd76da1f02a5"/>
    <ds:schemaRef ds:uri="http://www.w3.org/XML/1998/namespace"/>
    <ds:schemaRef ds:uri="http://purl.org/dc/dcmitype/"/>
  </ds:schemaRefs>
</ds:datastoreItem>
</file>

<file path=customXml/itemProps2.xml><?xml version="1.0" encoding="utf-8"?>
<ds:datastoreItem xmlns:ds="http://schemas.openxmlformats.org/officeDocument/2006/customXml" ds:itemID="{81225D5A-3A69-457C-B7D4-425712F5D40F}">
  <ds:schemaRefs>
    <ds:schemaRef ds:uri="http://schemas.microsoft.com/sharepoint/v3/contenttype/forms"/>
  </ds:schemaRefs>
</ds:datastoreItem>
</file>

<file path=customXml/itemProps3.xml><?xml version="1.0" encoding="utf-8"?>
<ds:datastoreItem xmlns:ds="http://schemas.openxmlformats.org/officeDocument/2006/customXml" ds:itemID="{70E7F611-2872-4820-B95F-32B269E9AD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Classic corporate teach a course</Template>
  <TotalTime>595</TotalTime>
  <Words>658</Words>
  <Application>Microsoft Office PowerPoint</Application>
  <PresentationFormat>Widescreen</PresentationFormat>
  <Paragraphs>73</Paragraphs>
  <Slides>13</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13</vt:i4>
      </vt:variant>
    </vt:vector>
  </HeadingPairs>
  <TitlesOfParts>
    <vt:vector size="22" baseType="lpstr">
      <vt:lpstr>Arial</vt:lpstr>
      <vt:lpstr>Britannic Bold</vt:lpstr>
      <vt:lpstr>Calibri</vt:lpstr>
      <vt:lpstr>Calibri Light</vt:lpstr>
      <vt:lpstr>Gill Sans MT</vt:lpstr>
      <vt:lpstr>Wingdings</vt:lpstr>
      <vt:lpstr>Wingdings 2</vt:lpstr>
      <vt:lpstr>DividendVTI</vt:lpstr>
      <vt:lpstr>Office Theme</vt:lpstr>
      <vt:lpstr>Regents global history and geography </vt:lpstr>
      <vt:lpstr>Brief Overview </vt:lpstr>
      <vt:lpstr>Introduction to Political Revolutions </vt:lpstr>
      <vt:lpstr>The French Revolution and Napoleon (1789-1815) </vt:lpstr>
      <vt:lpstr>The French Revolution and Napoleon (1789-1815) </vt:lpstr>
      <vt:lpstr>The French Revolution and Napoleon (1789-1815) </vt:lpstr>
      <vt:lpstr>The French Revolution and Napoleon (1789-1815) </vt:lpstr>
      <vt:lpstr>The French Revolution and Napoleon (1789-1815) </vt:lpstr>
      <vt:lpstr>The Latin American Revolutions (1800-1830) </vt:lpstr>
      <vt:lpstr>The Latin American Revolutions (1800-1830) </vt:lpstr>
      <vt:lpstr>The Latin American Revolutions (1800-1830) </vt:lpstr>
      <vt:lpstr>The Latin American Revolutions (1800-1830)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Put name of course here (Regents United States History and Government or Regents Global History and Geography)</dc:title>
  <dc:creator>Nick Stamoulacatos</dc:creator>
  <cp:lastModifiedBy>Cesta, Amanda</cp:lastModifiedBy>
  <cp:revision>25</cp:revision>
  <dcterms:created xsi:type="dcterms:W3CDTF">2020-10-20T14:00:54Z</dcterms:created>
  <dcterms:modified xsi:type="dcterms:W3CDTF">2020-10-28T01:39:02Z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