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Lst>
  <p:notesMasterIdLst>
    <p:notesMasterId r:id="rId14"/>
  </p:notesMasterIdLst>
  <p:handoutMasterIdLst>
    <p:handoutMasterId r:id="rId15"/>
  </p:handoutMasterIdLst>
  <p:sldIdLst>
    <p:sldId id="256"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67" d="100"/>
          <a:sy n="67" d="100"/>
        </p:scale>
        <p:origin x="102" y="20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10/27/2020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10/27/2020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10/27/2020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10/27/2020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10/27/2020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10/27/2020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10/27/2020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Early world history</a:t>
            </a:r>
            <a:br>
              <a:rPr lang="en-US" sz="2800" dirty="0" smtClean="0">
                <a:solidFill>
                  <a:srgbClr val="FFFFFF"/>
                </a:solidFill>
              </a:rPr>
            </a:b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Belief systems</a:t>
            </a:r>
            <a:endParaRPr lang="en-US" sz="1800" dirty="0">
              <a:solidFill>
                <a:schemeClr val="tx2">
                  <a:lumMod val="25000"/>
                  <a:lumOff val="75000"/>
                  <a:alpha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29" y="365759"/>
            <a:ext cx="6152605" cy="6235375"/>
          </a:xfrm>
          <a:prstGeom prst="rect">
            <a:avLst/>
          </a:prstGeom>
        </p:spPr>
      </p:pic>
    </p:spTree>
    <p:extLst>
      <p:ext uri="{BB962C8B-B14F-4D97-AF65-F5344CB8AC3E}">
        <p14:creationId xmlns:p14="http://schemas.microsoft.com/office/powerpoint/2010/main" val="420971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lstStyle/>
          <a:p>
            <a:r>
              <a:rPr lang="en-US" dirty="0"/>
              <a:t>9.2 BELIEF SYSTEMS: RISE AND IMPACT: The emergence and spread of belief systems influenced and shaped the development of cultures, as well as their traditions and identities. Important similarities and differences between these belief systems are found in their core beliefs, ethical codes, practices, and social relationships. (Standards: 2, 3; Themes: ID, SOC)</a:t>
            </a:r>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a:xfrm>
            <a:off x="6217709" y="2926052"/>
            <a:ext cx="5393100" cy="3618439"/>
          </a:xfrm>
        </p:spPr>
        <p:txBody>
          <a:bodyPr>
            <a:normAutofit/>
          </a:bodyPr>
          <a:lstStyle/>
          <a:p>
            <a:r>
              <a:rPr lang="en-US" dirty="0" smtClean="0"/>
              <a:t>Polytheism</a:t>
            </a:r>
          </a:p>
          <a:p>
            <a:r>
              <a:rPr lang="en-US" dirty="0" smtClean="0"/>
              <a:t>Monotheism</a:t>
            </a:r>
          </a:p>
          <a:p>
            <a:r>
              <a:rPr lang="en-US" dirty="0" smtClean="0"/>
              <a:t>Hinduism</a:t>
            </a:r>
          </a:p>
          <a:p>
            <a:r>
              <a:rPr lang="en-US" dirty="0" smtClean="0"/>
              <a:t>Legalism</a:t>
            </a:r>
          </a:p>
          <a:p>
            <a:r>
              <a:rPr lang="en-US" dirty="0" smtClean="0"/>
              <a:t>Confucianism</a:t>
            </a:r>
          </a:p>
          <a:p>
            <a:r>
              <a:rPr lang="en-US" dirty="0" smtClean="0"/>
              <a:t>Buddhism</a:t>
            </a:r>
          </a:p>
          <a:p>
            <a:r>
              <a:rPr lang="en-US" dirty="0" smtClean="0"/>
              <a:t>Judaism</a:t>
            </a:r>
          </a:p>
          <a:p>
            <a:r>
              <a:rPr lang="en-US" dirty="0" smtClean="0"/>
              <a:t>Christianity</a:t>
            </a:r>
          </a:p>
          <a:p>
            <a:r>
              <a:rPr lang="en-US" dirty="0" smtClean="0"/>
              <a:t>Islam</a:t>
            </a:r>
          </a:p>
        </p:txBody>
      </p:sp>
    </p:spTree>
    <p:extLst>
      <p:ext uri="{BB962C8B-B14F-4D97-AF65-F5344CB8AC3E}">
        <p14:creationId xmlns:p14="http://schemas.microsoft.com/office/powerpoint/2010/main" val="72539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3</a:t>
            </a:fld>
            <a:endParaRPr lang="en-US" noProof="0" dirty="0"/>
          </a:p>
        </p:txBody>
      </p:sp>
      <p:sp>
        <p:nvSpPr>
          <p:cNvPr id="3" name="Footer Placeholder 2"/>
          <p:cNvSpPr>
            <a:spLocks noGrp="1"/>
          </p:cNvSpPr>
          <p:nvPr>
            <p:ph type="ftr" sz="quarter" idx="11"/>
          </p:nvPr>
        </p:nvSpPr>
        <p:spPr/>
        <p:txBody>
          <a:bodyPr/>
          <a:lstStyle/>
          <a:p>
            <a:pPr algn="l"/>
            <a:endParaRPr lang="en-US" noProof="0" dirty="0"/>
          </a:p>
        </p:txBody>
      </p:sp>
      <p:sp>
        <p:nvSpPr>
          <p:cNvPr id="11" name="Title 10"/>
          <p:cNvSpPr>
            <a:spLocks noGrp="1"/>
          </p:cNvSpPr>
          <p:nvPr>
            <p:ph type="title"/>
          </p:nvPr>
        </p:nvSpPr>
        <p:spPr>
          <a:solidFill>
            <a:schemeClr val="tx2">
              <a:lumMod val="75000"/>
              <a:lumOff val="25000"/>
            </a:schemeClr>
          </a:solidFill>
        </p:spPr>
        <p:txBody>
          <a:bodyPr/>
          <a:lstStyle/>
          <a:p>
            <a:r>
              <a:rPr lang="en-US" b="1" dirty="0" smtClean="0"/>
              <a:t>Polytheistic- religions that believe </a:t>
            </a:r>
            <a:r>
              <a:rPr lang="en-US" b="1" dirty="0" smtClean="0"/>
              <a:t>in many </a:t>
            </a:r>
            <a:r>
              <a:rPr lang="en-US" b="1" dirty="0" smtClean="0"/>
              <a:t>gods</a:t>
            </a:r>
            <a:br>
              <a:rPr lang="en-US" b="1" dirty="0" smtClean="0"/>
            </a:br>
            <a:endParaRPr lang="en-US"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86" y="2072189"/>
            <a:ext cx="4742126" cy="398940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09" y="2013808"/>
            <a:ext cx="5665401" cy="4047789"/>
          </a:xfrm>
          <a:prstGeom prst="rect">
            <a:avLst/>
          </a:prstGeom>
        </p:spPr>
      </p:pic>
    </p:spTree>
    <p:extLst>
      <p:ext uri="{BB962C8B-B14F-4D97-AF65-F5344CB8AC3E}">
        <p14:creationId xmlns:p14="http://schemas.microsoft.com/office/powerpoint/2010/main" val="3358998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4</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04" y="847558"/>
            <a:ext cx="5972333" cy="50825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363" y="687977"/>
            <a:ext cx="4245429" cy="31875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677" y="4006000"/>
            <a:ext cx="3363686" cy="2611938"/>
          </a:xfrm>
          <a:prstGeom prst="rect">
            <a:avLst/>
          </a:prstGeom>
        </p:spPr>
      </p:pic>
    </p:spTree>
    <p:extLst>
      <p:ext uri="{BB962C8B-B14F-4D97-AF65-F5344CB8AC3E}">
        <p14:creationId xmlns:p14="http://schemas.microsoft.com/office/powerpoint/2010/main" val="280811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5</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75" y="1084218"/>
            <a:ext cx="10946679" cy="32747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126" y="4358964"/>
            <a:ext cx="7700775" cy="2223180"/>
          </a:xfrm>
          <a:prstGeom prst="rect">
            <a:avLst/>
          </a:prstGeom>
        </p:spPr>
      </p:pic>
    </p:spTree>
    <p:extLst>
      <p:ext uri="{BB962C8B-B14F-4D97-AF65-F5344CB8AC3E}">
        <p14:creationId xmlns:p14="http://schemas.microsoft.com/office/powerpoint/2010/main" val="428089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6</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22" y="1737360"/>
            <a:ext cx="11449418" cy="3069771"/>
          </a:xfrm>
          <a:prstGeom prst="rect">
            <a:avLst/>
          </a:prstGeom>
        </p:spPr>
      </p:pic>
    </p:spTree>
    <p:extLst>
      <p:ext uri="{BB962C8B-B14F-4D97-AF65-F5344CB8AC3E}">
        <p14:creationId xmlns:p14="http://schemas.microsoft.com/office/powerpoint/2010/main" val="62478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7</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994" y="1052396"/>
            <a:ext cx="3631474" cy="58134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264" y="2207995"/>
            <a:ext cx="3687609" cy="3733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 y="2531673"/>
            <a:ext cx="3545114" cy="2658836"/>
          </a:xfrm>
          <a:prstGeom prst="rect">
            <a:avLst/>
          </a:prstGeom>
        </p:spPr>
      </p:pic>
      <p:sp>
        <p:nvSpPr>
          <p:cNvPr id="3" name="TextBox 2"/>
          <p:cNvSpPr txBox="1"/>
          <p:nvPr/>
        </p:nvSpPr>
        <p:spPr>
          <a:xfrm>
            <a:off x="8415338" y="1828800"/>
            <a:ext cx="3014662" cy="369332"/>
          </a:xfrm>
          <a:prstGeom prst="rect">
            <a:avLst/>
          </a:prstGeom>
          <a:noFill/>
        </p:spPr>
        <p:txBody>
          <a:bodyPr wrap="square" rtlCol="0">
            <a:spAutoFit/>
          </a:bodyPr>
          <a:lstStyle/>
          <a:p>
            <a:pPr algn="ctr"/>
            <a:r>
              <a:rPr lang="en-US" dirty="0" smtClean="0"/>
              <a:t>Ten Commandments</a:t>
            </a:r>
            <a:endParaRPr lang="en-US" dirty="0"/>
          </a:p>
        </p:txBody>
      </p:sp>
    </p:spTree>
    <p:extLst>
      <p:ext uri="{BB962C8B-B14F-4D97-AF65-F5344CB8AC3E}">
        <p14:creationId xmlns:p14="http://schemas.microsoft.com/office/powerpoint/2010/main" val="288914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8</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65" y="844155"/>
            <a:ext cx="3482599" cy="57737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890" y="2038123"/>
            <a:ext cx="3143947" cy="31439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88" y="1892686"/>
            <a:ext cx="3510192" cy="3406951"/>
          </a:xfrm>
          <a:prstGeom prst="rect">
            <a:avLst/>
          </a:prstGeom>
        </p:spPr>
      </p:pic>
    </p:spTree>
    <p:extLst>
      <p:ext uri="{BB962C8B-B14F-4D97-AF65-F5344CB8AC3E}">
        <p14:creationId xmlns:p14="http://schemas.microsoft.com/office/powerpoint/2010/main" val="1489704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9</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365" y="768526"/>
            <a:ext cx="3618411" cy="5666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76" y="2276539"/>
            <a:ext cx="4212726" cy="2373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303" y="2404847"/>
            <a:ext cx="3453199" cy="2596806"/>
          </a:xfrm>
          <a:prstGeom prst="rect">
            <a:avLst/>
          </a:prstGeom>
        </p:spPr>
      </p:pic>
    </p:spTree>
    <p:extLst>
      <p:ext uri="{BB962C8B-B14F-4D97-AF65-F5344CB8AC3E}">
        <p14:creationId xmlns:p14="http://schemas.microsoft.com/office/powerpoint/2010/main" val="419171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AD4E0F-D5B9-4E85-A9F9-55FB534FCA9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81225D5A-3A69-457C-B7D4-425712F5D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904</TotalTime>
  <Words>122</Words>
  <Application>Microsoft Office PowerPoint</Application>
  <PresentationFormat>Widescreen</PresentationFormat>
  <Paragraphs>27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Gill Sans MT</vt:lpstr>
      <vt:lpstr>Wingdings</vt:lpstr>
      <vt:lpstr>Wingdings 2</vt:lpstr>
      <vt:lpstr>DividendVTI</vt:lpstr>
      <vt:lpstr>Early world history </vt:lpstr>
      <vt:lpstr>Brief Overview </vt:lpstr>
      <vt:lpstr>Polytheistic- religions that believe in many gods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13</cp:revision>
  <dcterms:created xsi:type="dcterms:W3CDTF">2020-10-20T14:00:54Z</dcterms:created>
  <dcterms:modified xsi:type="dcterms:W3CDTF">2020-10-28T02:11:11Z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