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9" r:id="rId6"/>
    <p:sldId id="266" r:id="rId7"/>
    <p:sldId id="267" r:id="rId8"/>
    <p:sldId id="263" r:id="rId9"/>
    <p:sldId id="265" r:id="rId10"/>
    <p:sldId id="268" r:id="rId11"/>
    <p:sldId id="260" r:id="rId12"/>
    <p:sldId id="261" r:id="rId13"/>
    <p:sldId id="262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4" autoAdjust="0"/>
  </p:normalViewPr>
  <p:slideViewPr>
    <p:cSldViewPr snapToGrid="0">
      <p:cViewPr varScale="1">
        <p:scale>
          <a:sx n="67" d="100"/>
          <a:sy n="67" d="100"/>
        </p:scale>
        <p:origin x="102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11/3/2020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73816531-CCD3-4909-A41B-EAB1049BDA8C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11/3/2020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fld id="{670A55AC-ADB5-440D-AFFF-99C1406F297F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11/3/2020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E9E340-46EE-4A5F-9C9B-315AD29A92C5}" type="datetimeFigureOut">
              <a:rPr lang="en-US" noProof="0" smtClean="0"/>
              <a:t>11/3/2020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9F479D-7533-4EEF-A06F-7CD2FE3DB90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11/3/2020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11/3/2020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11/3/2020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11/3/2020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11/3/2020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11/3/2020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11/3/2020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7F1CA9-BED2-4756-8AEF-E0F68B0488B6}" type="datetime1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Teach a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4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40" r:id="rId8"/>
    <p:sldLayoutId id="2147483741" r:id="rId9"/>
    <p:sldLayoutId id="2147483742" r:id="rId10"/>
    <p:sldLayoutId id="2147483739" r:id="rId11"/>
    <p:sldLayoutId id="2147483744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Early world history</a:t>
            </a:r>
            <a:br>
              <a:rPr lang="en-US" sz="2800" dirty="0" smtClean="0">
                <a:solidFill>
                  <a:srgbClr val="FFFFFF"/>
                </a:solidFill>
              </a:rPr>
            </a:b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/>
          </a:bodyPr>
          <a:lstStyle/>
          <a:p>
            <a:r>
              <a:rPr lang="en-US" sz="1800" dirty="0" smtClean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Medieval Europe and byzantine Empire</a:t>
            </a:r>
            <a:endParaRPr lang="en-US" sz="1800" dirty="0">
              <a:solidFill>
                <a:schemeClr val="tx2">
                  <a:lumMod val="25000"/>
                  <a:lumOff val="75000"/>
                  <a:alpha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3" y="479174"/>
            <a:ext cx="7596118" cy="589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type="body" idx="4294967295"/>
          </p:nvPr>
        </p:nvSpPr>
        <p:spPr>
          <a:xfrm>
            <a:off x="0" y="2251075"/>
            <a:ext cx="5086350" cy="536575"/>
          </a:xfrm>
        </p:spPr>
        <p:txBody>
          <a:bodyPr>
            <a:normAutofit fontScale="92500" lnSpcReduction="10000"/>
          </a:bodyPr>
          <a:lstStyle/>
          <a:p>
            <a:pPr lvl="2"/>
            <a:endParaRPr lang="en-US" altLang="en-US" sz="2800" b="1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0" y="2068513"/>
            <a:ext cx="4748213" cy="4089400"/>
          </a:xfrm>
        </p:spPr>
        <p:txBody>
          <a:bodyPr>
            <a:normAutofit/>
          </a:bodyPr>
          <a:lstStyle/>
          <a:p>
            <a:pPr lvl="2"/>
            <a:r>
              <a:rPr lang="en-US" altLang="en-US" sz="2800" b="1" dirty="0"/>
              <a:t>Reform of Roman law</a:t>
            </a:r>
            <a:endParaRPr lang="en-US" altLang="en-US" sz="2800" dirty="0"/>
          </a:p>
          <a:p>
            <a:pPr lvl="2"/>
            <a:r>
              <a:rPr lang="en-US" altLang="en-US" sz="2800" b="1" dirty="0"/>
              <a:t>Collected, revised, and organized all laws of ancient Rome</a:t>
            </a:r>
            <a:endParaRPr lang="en-US" altLang="en-US" sz="2800" dirty="0"/>
          </a:p>
          <a:p>
            <a:pPr lvl="2"/>
            <a:r>
              <a:rPr lang="en-US" altLang="en-US" sz="2800" b="1" dirty="0"/>
              <a:t>Code served the Byzantine empire for 900 years</a:t>
            </a:r>
            <a:endParaRPr lang="en-US" alt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399" y="601200"/>
            <a:ext cx="6659673" cy="1274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797" y="1969939"/>
            <a:ext cx="6103076" cy="398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0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11</a:t>
            </a:fld>
            <a:endParaRPr lang="en-US" noProof="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3" y="471305"/>
            <a:ext cx="6884126" cy="6329196"/>
          </a:xfrm>
        </p:spPr>
      </p:pic>
    </p:spTree>
    <p:extLst>
      <p:ext uri="{BB962C8B-B14F-4D97-AF65-F5344CB8AC3E}">
        <p14:creationId xmlns:p14="http://schemas.microsoft.com/office/powerpoint/2010/main" val="286723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BB21AD-0690-47F7-B03F-21C935D3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B3DA54-559D-4BB1-AB2B-FBE4B18D5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noProof="0" dirty="0"/>
              <a:t>Building content knowledge notes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308F76-D145-4F77-B851-6F931691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Overview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190E9-E37E-4687-B6D6-995C393C7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2250892"/>
            <a:ext cx="5514807" cy="536005"/>
          </a:xfrm>
        </p:spPr>
        <p:txBody>
          <a:bodyPr/>
          <a:lstStyle/>
          <a:p>
            <a:r>
              <a:rPr lang="en-US" sz="2000" dirty="0"/>
              <a:t>New York Social Studies Framework Connection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CED47E-6DE9-4259-834B-51F1686D33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9.5 POLITICAL POWERS AND ACHIEVEMENTS: New power arrangements emerged across Eurasia. Political states and empires employed a variety of techniques for expanding and maintaining control. Periods of relative stability allowed for significant cultural, technological, and scientific innovations. </a:t>
            </a:r>
            <a:endParaRPr lang="en-US" dirty="0"/>
          </a:p>
          <a:p>
            <a:r>
              <a:rPr lang="en-US" b="1" dirty="0"/>
              <a:t>(Standards: 2, 3, 4, 5; Themes ID, MOV, GOV, CIV, TECH)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E530DF-05F8-42C7-94B3-72485D578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709" y="2250892"/>
            <a:ext cx="5393100" cy="553373"/>
          </a:xfrm>
        </p:spPr>
        <p:txBody>
          <a:bodyPr/>
          <a:lstStyle/>
          <a:p>
            <a:r>
              <a:rPr lang="en-US" dirty="0"/>
              <a:t>Key Social Studies Terms to Look for: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D6FE0F-15FE-4393-855D-EA9B5E4EB46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Eastern Orthodox</a:t>
            </a:r>
          </a:p>
          <a:p>
            <a:r>
              <a:rPr lang="en-US" dirty="0" smtClean="0"/>
              <a:t>Justinian Code</a:t>
            </a:r>
          </a:p>
          <a:p>
            <a:r>
              <a:rPr lang="en-US" dirty="0" smtClean="0"/>
              <a:t>Cultural diffusion</a:t>
            </a:r>
          </a:p>
          <a:p>
            <a:r>
              <a:rPr lang="en-US" dirty="0" smtClean="0"/>
              <a:t>Cyrillic alphabet </a:t>
            </a:r>
          </a:p>
          <a:p>
            <a:r>
              <a:rPr lang="en-US" dirty="0" smtClean="0"/>
              <a:t>Feudalism</a:t>
            </a:r>
          </a:p>
          <a:p>
            <a:r>
              <a:rPr lang="en-US" dirty="0" err="1" smtClean="0"/>
              <a:t>Manorialism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56" y="141430"/>
            <a:ext cx="9458907" cy="665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4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" y="53160"/>
            <a:ext cx="10872787" cy="674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2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4" y="808038"/>
            <a:ext cx="11650569" cy="5627338"/>
          </a:xfrm>
        </p:spPr>
      </p:pic>
    </p:spTree>
    <p:extLst>
      <p:ext uri="{BB962C8B-B14F-4D97-AF65-F5344CB8AC3E}">
        <p14:creationId xmlns:p14="http://schemas.microsoft.com/office/powerpoint/2010/main" val="37598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3" y="1789613"/>
            <a:ext cx="11825803" cy="35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noProof="0" smtClean="0"/>
              <a:t>Teach a Course</a:t>
            </a:r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97" y="711452"/>
            <a:ext cx="8325165" cy="590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8</a:t>
            </a:fld>
            <a:endParaRPr lang="en-US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1" y="636186"/>
            <a:ext cx="11362282" cy="54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1" y="645074"/>
            <a:ext cx="11492772" cy="3674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7" y="3299683"/>
            <a:ext cx="5387564" cy="28456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444" y="4256509"/>
            <a:ext cx="3391989" cy="254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3_MO - v4.pptx" id="{D5AEBA98-7BE2-4600-B726-C10F88B0D5DD}" vid="{80972332-D852-4500-B88A-BEF94A57E0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225D5A-3A69-457C-B7D4-425712F5D4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AD4E0F-D5B9-4E85-A9F9-55FB534FCA93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16c05727-aa75-4e4a-9b5f-8a80a1165891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0E7F611-2872-4820-B95F-32B269E9A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3203</TotalTime>
  <Words>141</Words>
  <Application>Microsoft Office PowerPoint</Application>
  <PresentationFormat>Widescreen</PresentationFormat>
  <Paragraphs>31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Gill Sans MT</vt:lpstr>
      <vt:lpstr>Wingdings</vt:lpstr>
      <vt:lpstr>Wingdings 2</vt:lpstr>
      <vt:lpstr>DividendVTI</vt:lpstr>
      <vt:lpstr>Early world history </vt:lpstr>
      <vt:lpstr>Brief Overview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name of course here (Regents United States History and Government or Regents Global History and Geography)</dc:title>
  <dc:creator>Nick Stamoulacatos</dc:creator>
  <cp:lastModifiedBy>Cesta, Amanda</cp:lastModifiedBy>
  <cp:revision>18</cp:revision>
  <dcterms:created xsi:type="dcterms:W3CDTF">2020-10-20T14:00:54Z</dcterms:created>
  <dcterms:modified xsi:type="dcterms:W3CDTF">2020-11-04T01:49:06Z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