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9" r:id="rId6"/>
    <p:sldId id="262" r:id="rId7"/>
    <p:sldId id="260" r:id="rId8"/>
    <p:sldId id="264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67" d="100"/>
          <a:sy n="67" d="100"/>
        </p:scale>
        <p:origin x="10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73816531-CCD3-4909-A41B-EAB1049BDA8C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670A55AC-ADB5-440D-AFFF-99C1406F297F}" type="datetime1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E9E340-46EE-4A5F-9C9B-315AD29A92C5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11/3/2020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Early world history</a:t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068D-37AE-4B7D-BC75-216B123A6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25000"/>
                    <a:lumOff val="75000"/>
                    <a:alpha val="75000"/>
                  </a:schemeClr>
                </a:solidFill>
              </a:rPr>
              <a:t>Tang and song china</a:t>
            </a:r>
            <a:endParaRPr lang="en-US" sz="1800" dirty="0">
              <a:solidFill>
                <a:schemeClr val="tx2">
                  <a:lumMod val="25000"/>
                  <a:lumOff val="75000"/>
                  <a:alpha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4" y="685799"/>
            <a:ext cx="7750630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B21AD-0690-47F7-B03F-21C935D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308F76-D145-4F77-B851-6F931691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Overview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190E9-E37E-4687-B6D6-995C393C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250892"/>
            <a:ext cx="5514807" cy="536005"/>
          </a:xfrm>
        </p:spPr>
        <p:txBody>
          <a:bodyPr/>
          <a:lstStyle/>
          <a:p>
            <a:r>
              <a:rPr lang="en-US" sz="2000" dirty="0"/>
              <a:t>New York Social Studies Framework Connection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ED47E-6DE9-4259-834B-51F1686D33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9.5 POLITICAL POWERS AND ACHIEVEMENTS: New power arrangements emerged across Eurasia. Political states and empires employed a variety of techniques for expanding and maintaining control. Periods of relative stability allowed for significant cultural, technological, and scientific innovations. </a:t>
            </a:r>
            <a:r>
              <a:rPr lang="en-US" dirty="0"/>
              <a:t> </a:t>
            </a:r>
            <a:r>
              <a:rPr lang="en-US" b="1" dirty="0"/>
              <a:t>(Standards: 2, 3, 4, 5; Themes ID, MOV, GOV, CIV, TECH)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E530DF-05F8-42C7-94B3-72485D578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709" y="2250892"/>
            <a:ext cx="5393100" cy="553373"/>
          </a:xfrm>
        </p:spPr>
        <p:txBody>
          <a:bodyPr/>
          <a:lstStyle/>
          <a:p>
            <a:r>
              <a:rPr lang="en-US" dirty="0"/>
              <a:t>Key Social Studies Terms to Look for: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D6FE0F-15FE-4393-855D-EA9B5E4EB4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Silk Road</a:t>
            </a:r>
          </a:p>
          <a:p>
            <a:r>
              <a:rPr lang="en-US" dirty="0" smtClean="0"/>
              <a:t>Civil service exam</a:t>
            </a:r>
          </a:p>
          <a:p>
            <a:r>
              <a:rPr lang="en-US" dirty="0" smtClean="0"/>
              <a:t>Cultural diffusion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964" y="764573"/>
            <a:ext cx="7874797" cy="58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11" y="0"/>
            <a:ext cx="9601200" cy="632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8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926" y="392102"/>
            <a:ext cx="8174899" cy="640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9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179" y="96730"/>
            <a:ext cx="8744730" cy="670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8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27" y="365761"/>
            <a:ext cx="9081111" cy="625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169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AD4E0F-D5B9-4E85-A9F9-55FB534FCA9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682</TotalTime>
  <Words>103</Words>
  <Application>Microsoft Office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Wingdings</vt:lpstr>
      <vt:lpstr>Wingdings 2</vt:lpstr>
      <vt:lpstr>DividendVTI</vt:lpstr>
      <vt:lpstr>Early world history </vt:lpstr>
      <vt:lpstr>Brief 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name of course here (Regents United States History and Government or Regents Global History and Geography)</dc:title>
  <dc:creator>Nick Stamoulacatos</dc:creator>
  <cp:lastModifiedBy>Cesta, Amanda</cp:lastModifiedBy>
  <cp:revision>14</cp:revision>
  <dcterms:created xsi:type="dcterms:W3CDTF">2020-10-20T14:00:54Z</dcterms:created>
  <dcterms:modified xsi:type="dcterms:W3CDTF">2020-11-04T15:59:44Z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