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25" r:id="rId4"/>
    <p:sldMasterId id="2147483745" r:id="rId5"/>
  </p:sldMasterIdLst>
  <p:notesMasterIdLst>
    <p:notesMasterId r:id="rId16"/>
  </p:notesMasterIdLst>
  <p:handoutMasterIdLst>
    <p:handoutMasterId r:id="rId17"/>
  </p:handoutMasterIdLst>
  <p:sldIdLst>
    <p:sldId id="256" r:id="rId6"/>
    <p:sldId id="259" r:id="rId7"/>
    <p:sldId id="261" r:id="rId8"/>
    <p:sldId id="262" r:id="rId9"/>
    <p:sldId id="263" r:id="rId10"/>
    <p:sldId id="264" r:id="rId11"/>
    <p:sldId id="265" r:id="rId12"/>
    <p:sldId id="266" r:id="rId13"/>
    <p:sldId id="269" r:id="rId14"/>
    <p:sldId id="267"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6535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34" autoAdjust="0"/>
  </p:normalViewPr>
  <p:slideViewPr>
    <p:cSldViewPr snapToGrid="0">
      <p:cViewPr varScale="1">
        <p:scale>
          <a:sx n="73" d="100"/>
          <a:sy n="73" d="100"/>
        </p:scale>
        <p:origin x="582" y="54"/>
      </p:cViewPr>
      <p:guideLst>
        <p:guide orient="horz" pos="2160"/>
        <p:guide pos="3840"/>
      </p:guideLst>
    </p:cSldViewPr>
  </p:slideViewPr>
  <p:notesTextViewPr>
    <p:cViewPr>
      <p:scale>
        <a:sx n="1" d="1"/>
        <a:sy n="1" d="1"/>
      </p:scale>
      <p:origin x="0" y="0"/>
    </p:cViewPr>
  </p:notesTextViewPr>
  <p:notesViewPr>
    <p:cSldViewPr snapToGrid="0">
      <p:cViewPr varScale="1">
        <p:scale>
          <a:sx n="60" d="100"/>
          <a:sy n="60" d="100"/>
        </p:scale>
        <p:origin x="3187" y="3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26D37A0-F398-4276-AAF6-E62AA90BC97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7D96B402-FD6E-4995-8160-C6DD76DAAC5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BA37F7A-782D-430C-B7DE-046B665BEF14}" type="datetimeFigureOut">
              <a:rPr lang="en-US" smtClean="0"/>
              <a:t>11/6/2020</a:t>
            </a:fld>
            <a:endParaRPr lang="en-US" dirty="0"/>
          </a:p>
        </p:txBody>
      </p:sp>
      <p:sp>
        <p:nvSpPr>
          <p:cNvPr id="4" name="Footer Placeholder 3">
            <a:extLst>
              <a:ext uri="{FF2B5EF4-FFF2-40B4-BE49-F238E27FC236}">
                <a16:creationId xmlns:a16="http://schemas.microsoft.com/office/drawing/2014/main" id="{67BA7967-B488-405D-84A2-64F6D9128F3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6A65115A-3EB4-4B47-8F4B-4F42519BF90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D0885D5-D443-4228-8B2C-B9DF9A30D578}" type="slidenum">
              <a:rPr lang="en-US" smtClean="0"/>
              <a:t>‹#›</a:t>
            </a:fld>
            <a:endParaRPr lang="en-US" dirty="0"/>
          </a:p>
        </p:txBody>
      </p:sp>
    </p:spTree>
    <p:extLst>
      <p:ext uri="{BB962C8B-B14F-4D97-AF65-F5344CB8AC3E}">
        <p14:creationId xmlns:p14="http://schemas.microsoft.com/office/powerpoint/2010/main" val="41478913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1CCEED-E5F4-4698-B012-83262916D7BD}" type="datetimeFigureOut">
              <a:rPr lang="en-US" noProof="0" smtClean="0"/>
              <a:t>11/6/2020</a:t>
            </a:fld>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D2F9AB-3C90-481E-8C34-4F549BF455D7}" type="slidenum">
              <a:rPr lang="en-US" noProof="0" smtClean="0"/>
              <a:t>‹#›</a:t>
            </a:fld>
            <a:endParaRPr lang="en-US" noProof="0" dirty="0"/>
          </a:p>
        </p:txBody>
      </p:sp>
    </p:spTree>
    <p:extLst>
      <p:ext uri="{BB962C8B-B14F-4D97-AF65-F5344CB8AC3E}">
        <p14:creationId xmlns:p14="http://schemas.microsoft.com/office/powerpoint/2010/main" val="38917179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D2F9AB-3C90-481E-8C34-4F549BF455D7}" type="slidenum">
              <a:rPr lang="en-US" smtClean="0"/>
              <a:t>1</a:t>
            </a:fld>
            <a:endParaRPr lang="en-US" dirty="0"/>
          </a:p>
        </p:txBody>
      </p:sp>
    </p:spTree>
    <p:extLst>
      <p:ext uri="{BB962C8B-B14F-4D97-AF65-F5344CB8AC3E}">
        <p14:creationId xmlns:p14="http://schemas.microsoft.com/office/powerpoint/2010/main" val="616912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a:xfrm>
            <a:off x="7605951" y="6423914"/>
            <a:ext cx="2844799" cy="365125"/>
          </a:xfrm>
        </p:spPr>
        <p:txBody>
          <a:bodyPr/>
          <a:lstStyle/>
          <a:p>
            <a:fld id="{73816531-CCD3-4909-A41B-EAB1049BDA8C}" type="datetime1">
              <a:rPr lang="en-US" smtClean="0"/>
              <a:t>11/6/2020</a:t>
            </a:fld>
            <a:endParaRPr lang="en-US" dirty="0"/>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a:xfrm>
            <a:off x="10795363" y="6423914"/>
            <a:ext cx="1052510" cy="365125"/>
          </a:xfrm>
        </p:spPr>
        <p:txBody>
          <a:bodyPr/>
          <a:lstStyle/>
          <a:p>
            <a:fld id="{3A98EE3D-8CD1-4C3F-BD1C-C98C9596463C}" type="slidenum">
              <a:rPr lang="en-US" smtClean="0"/>
              <a:t>‹#›</a:t>
            </a:fld>
            <a:endParaRPr lang="en-US" dirty="0"/>
          </a:p>
        </p:txBody>
      </p:sp>
      <p:sp>
        <p:nvSpPr>
          <p:cNvPr id="11" name="Footer Placeholder 5">
            <a:extLst>
              <a:ext uri="{FF2B5EF4-FFF2-40B4-BE49-F238E27FC236}">
                <a16:creationId xmlns:a16="http://schemas.microsoft.com/office/drawing/2014/main" id="{3FB45199-F13E-4CB5-AF62-71432CD4898C}"/>
              </a:ext>
            </a:extLst>
          </p:cNvPr>
          <p:cNvSpPr>
            <a:spLocks noGrp="1"/>
          </p:cNvSpPr>
          <p:nvPr>
            <p:ph type="ftr" sz="quarter" idx="11"/>
          </p:nvPr>
        </p:nvSpPr>
        <p:spPr>
          <a:xfrm>
            <a:off x="355101" y="6423914"/>
            <a:ext cx="6818262" cy="365125"/>
          </a:xfrm>
        </p:spPr>
        <p:txBody>
          <a:bodyPr/>
          <a:lstStyle/>
          <a:p>
            <a:pPr algn="l"/>
            <a:r>
              <a:rPr lang="en-US" dirty="0"/>
              <a:t>Teach a Course</a:t>
            </a:r>
          </a:p>
        </p:txBody>
      </p:sp>
    </p:spTree>
    <p:extLst>
      <p:ext uri="{BB962C8B-B14F-4D97-AF65-F5344CB8AC3E}">
        <p14:creationId xmlns:p14="http://schemas.microsoft.com/office/powerpoint/2010/main" val="38009250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Picture with Caption_2">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9842E67-35F4-4EC2-B5B4-6D02111EDAD7}"/>
              </a:ext>
            </a:extLst>
          </p:cNvPr>
          <p:cNvSpPr>
            <a:spLocks noGrp="1"/>
          </p:cNvSpPr>
          <p:nvPr>
            <p:ph type="pic" idx="1"/>
          </p:nvPr>
        </p:nvSpPr>
        <p:spPr>
          <a:xfrm>
            <a:off x="441959" y="641101"/>
            <a:ext cx="3702877" cy="5749461"/>
          </a:xfrm>
          <a:solidFill>
            <a:schemeClr val="bg1">
              <a:lumMod val="85000"/>
            </a:schemeClr>
          </a:solidFill>
        </p:spPr>
        <p:txBody>
          <a:bodyPr>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
        <p:nvSpPr>
          <p:cNvPr id="10" name="Picture Placeholder 2">
            <a:extLst>
              <a:ext uri="{FF2B5EF4-FFF2-40B4-BE49-F238E27FC236}">
                <a16:creationId xmlns:a16="http://schemas.microsoft.com/office/drawing/2014/main" id="{6553049D-F1F2-4E3C-B0A3-D2BCB35B18A8}"/>
              </a:ext>
            </a:extLst>
          </p:cNvPr>
          <p:cNvSpPr>
            <a:spLocks noGrp="1"/>
          </p:cNvSpPr>
          <p:nvPr>
            <p:ph type="pic" idx="13"/>
          </p:nvPr>
        </p:nvSpPr>
        <p:spPr>
          <a:xfrm>
            <a:off x="4244562" y="641101"/>
            <a:ext cx="3702877" cy="5749461"/>
          </a:xfrm>
          <a:solidFill>
            <a:schemeClr val="bg1">
              <a:lumMod val="85000"/>
            </a:schemeClr>
          </a:solidFill>
        </p:spPr>
        <p:txBody>
          <a:bodyPr>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
        <p:nvSpPr>
          <p:cNvPr id="2" name="Title 1">
            <a:extLst>
              <a:ext uri="{FF2B5EF4-FFF2-40B4-BE49-F238E27FC236}">
                <a16:creationId xmlns:a16="http://schemas.microsoft.com/office/drawing/2014/main" id="{1791EB1F-E7C6-4FF7-BE74-BEF6056BACE4}"/>
              </a:ext>
            </a:extLst>
          </p:cNvPr>
          <p:cNvSpPr>
            <a:spLocks noGrp="1"/>
          </p:cNvSpPr>
          <p:nvPr>
            <p:ph type="title"/>
          </p:nvPr>
        </p:nvSpPr>
        <p:spPr>
          <a:xfrm>
            <a:off x="8355530" y="457200"/>
            <a:ext cx="3577394" cy="1600200"/>
          </a:xfrm>
        </p:spPr>
        <p:txBody>
          <a:bodyPr anchor="b">
            <a:normAutofit/>
          </a:bodyPr>
          <a:lstStyle>
            <a:lvl1pPr>
              <a:defRPr sz="2800">
                <a:solidFill>
                  <a:schemeClr val="accent1">
                    <a:lumMod val="75000"/>
                  </a:schemeClr>
                </a:solidFill>
              </a:defRPr>
            </a:lvl1pPr>
          </a:lstStyle>
          <a:p>
            <a:r>
              <a:rPr lang="en-US" noProof="0"/>
              <a:t>Click to edit Master title style</a:t>
            </a:r>
          </a:p>
        </p:txBody>
      </p:sp>
      <p:sp>
        <p:nvSpPr>
          <p:cNvPr id="5" name="Date Placeholder 4">
            <a:extLst>
              <a:ext uri="{FF2B5EF4-FFF2-40B4-BE49-F238E27FC236}">
                <a16:creationId xmlns:a16="http://schemas.microsoft.com/office/drawing/2014/main" id="{506B7143-9C17-4A62-9B23-F2717C500886}"/>
              </a:ext>
            </a:extLst>
          </p:cNvPr>
          <p:cNvSpPr>
            <a:spLocks noGrp="1"/>
          </p:cNvSpPr>
          <p:nvPr>
            <p:ph type="dt" sz="half" idx="10"/>
          </p:nvPr>
        </p:nvSpPr>
        <p:spPr>
          <a:xfrm>
            <a:off x="7605951" y="6423914"/>
            <a:ext cx="2844799" cy="365125"/>
          </a:xfrm>
        </p:spPr>
        <p:txBody>
          <a:bodyPr/>
          <a:lstStyle/>
          <a:p>
            <a:fld id="{91CD4B7E-D172-41E4-BE36-64B5A7E393CD}" type="datetimeFigureOut">
              <a:rPr lang="en-US" noProof="0" smtClean="0"/>
              <a:t>11/6/2020</a:t>
            </a:fld>
            <a:endParaRPr lang="en-US" noProof="0" dirty="0"/>
          </a:p>
        </p:txBody>
      </p:sp>
      <p:sp>
        <p:nvSpPr>
          <p:cNvPr id="7" name="Slide Number Placeholder 6">
            <a:extLst>
              <a:ext uri="{FF2B5EF4-FFF2-40B4-BE49-F238E27FC236}">
                <a16:creationId xmlns:a16="http://schemas.microsoft.com/office/drawing/2014/main" id="{7DD0075C-AB97-4D80-BF0E-6D96D0A8F963}"/>
              </a:ext>
            </a:extLst>
          </p:cNvPr>
          <p:cNvSpPr>
            <a:spLocks noGrp="1"/>
          </p:cNvSpPr>
          <p:nvPr>
            <p:ph type="sldNum" sz="quarter" idx="12"/>
          </p:nvPr>
        </p:nvSpPr>
        <p:spPr>
          <a:xfrm>
            <a:off x="10795363" y="6423914"/>
            <a:ext cx="1052510" cy="365125"/>
          </a:xfrm>
        </p:spPr>
        <p:txBody>
          <a:bodyPr/>
          <a:lstStyle/>
          <a:p>
            <a:fld id="{F603CDE5-C1D8-4EDD-870F-A498BAFA520F}" type="slidenum">
              <a:rPr lang="en-US" noProof="0" smtClean="0"/>
              <a:t>‹#›</a:t>
            </a:fld>
            <a:endParaRPr lang="en-US" noProof="0" dirty="0"/>
          </a:p>
        </p:txBody>
      </p:sp>
      <p:sp>
        <p:nvSpPr>
          <p:cNvPr id="11" name="Content Placeholder 8">
            <a:extLst>
              <a:ext uri="{FF2B5EF4-FFF2-40B4-BE49-F238E27FC236}">
                <a16:creationId xmlns:a16="http://schemas.microsoft.com/office/drawing/2014/main" id="{8C645043-BE6A-4D32-ACA9-AB593DA6BC9F}"/>
              </a:ext>
            </a:extLst>
          </p:cNvPr>
          <p:cNvSpPr>
            <a:spLocks noGrp="1"/>
          </p:cNvSpPr>
          <p:nvPr>
            <p:ph sz="quarter" idx="14"/>
          </p:nvPr>
        </p:nvSpPr>
        <p:spPr>
          <a:xfrm>
            <a:off x="8355530" y="2057400"/>
            <a:ext cx="3577934" cy="3862388"/>
          </a:xfrm>
        </p:spPr>
        <p:txBody>
          <a:bodyPr/>
          <a:lstStyle>
            <a:lvl1pPr marL="0" indent="0">
              <a:lnSpc>
                <a:spcPct val="90000"/>
              </a:lnSpc>
              <a:buNone/>
              <a:defRPr lang="ru-RU" sz="1600" kern="1200" dirty="0">
                <a:solidFill>
                  <a:schemeClr val="tx1">
                    <a:lumMod val="75000"/>
                    <a:lumOff val="25000"/>
                  </a:schemeClr>
                </a:solidFill>
                <a:latin typeface="+mn-lt"/>
                <a:ea typeface="+mn-ea"/>
                <a:cs typeface="+mn-cs"/>
              </a:defRPr>
            </a:lvl1pPr>
            <a:lvl2pPr marL="306000" indent="-306000">
              <a:defRPr/>
            </a:lvl2pPr>
            <a:lvl3pPr marL="306000" indent="-306000">
              <a:defRPr/>
            </a:lvl3pPr>
            <a:lvl4pPr marL="306000" indent="-306000">
              <a:defRPr/>
            </a:lvl4pPr>
            <a:lvl5pPr marL="306000" indent="-306000">
              <a:defRPr/>
            </a:lvl5pPr>
          </a:lstStyle>
          <a:p>
            <a:pPr marL="216000" lvl="0" indent="-216000" algn="l" defTabSz="457200" rtl="0" eaLnBrk="1" latinLnBrk="0" hangingPunct="1">
              <a:spcBef>
                <a:spcPct val="20000"/>
              </a:spcBef>
              <a:spcAft>
                <a:spcPts val="600"/>
              </a:spcAft>
              <a:buClr>
                <a:schemeClr val="accent1"/>
              </a:buClr>
              <a:buSzPct val="92000"/>
              <a:buFont typeface="Wingdings" panose="05000000000000000000" pitchFamily="2" charset="2"/>
              <a:buChar char="§"/>
            </a:pPr>
            <a:r>
              <a:rPr lang="en-US" noProof="0"/>
              <a:t>Click to edit Master text styles</a:t>
            </a:r>
          </a:p>
          <a:p>
            <a:pPr marL="216000" lvl="1" indent="-216000" algn="l" defTabSz="457200" rtl="0" eaLnBrk="1" latinLnBrk="0" hangingPunct="1">
              <a:spcBef>
                <a:spcPct val="20000"/>
              </a:spcBef>
              <a:spcAft>
                <a:spcPts val="600"/>
              </a:spcAft>
              <a:buClr>
                <a:schemeClr val="accent1"/>
              </a:buClr>
              <a:buSzPct val="92000"/>
              <a:buFont typeface="Wingdings" panose="05000000000000000000" pitchFamily="2" charset="2"/>
              <a:buChar char="§"/>
            </a:pPr>
            <a:r>
              <a:rPr lang="en-US" noProof="0"/>
              <a:t>Second level</a:t>
            </a:r>
          </a:p>
        </p:txBody>
      </p:sp>
      <p:sp>
        <p:nvSpPr>
          <p:cNvPr id="9" name="Footer Placeholder 5">
            <a:extLst>
              <a:ext uri="{FF2B5EF4-FFF2-40B4-BE49-F238E27FC236}">
                <a16:creationId xmlns:a16="http://schemas.microsoft.com/office/drawing/2014/main" id="{FE695AAC-8311-4518-A219-DE58BF92AEA9}"/>
              </a:ext>
            </a:extLst>
          </p:cNvPr>
          <p:cNvSpPr>
            <a:spLocks noGrp="1"/>
          </p:cNvSpPr>
          <p:nvPr>
            <p:ph type="ftr" sz="quarter" idx="11"/>
          </p:nvPr>
        </p:nvSpPr>
        <p:spPr>
          <a:xfrm>
            <a:off x="355101" y="6423914"/>
            <a:ext cx="6818262" cy="365125"/>
          </a:xfrm>
        </p:spPr>
        <p:txBody>
          <a:bodyPr/>
          <a:lstStyle/>
          <a:p>
            <a:pPr algn="l"/>
            <a:r>
              <a:rPr lang="en-US" noProof="0" dirty="0"/>
              <a:t>Teach a Course</a:t>
            </a:r>
          </a:p>
        </p:txBody>
      </p:sp>
    </p:spTree>
    <p:extLst>
      <p:ext uri="{BB962C8B-B14F-4D97-AF65-F5344CB8AC3E}">
        <p14:creationId xmlns:p14="http://schemas.microsoft.com/office/powerpoint/2010/main" val="9179567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_1">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8119868" y="5356067"/>
            <a:ext cx="3625595" cy="1000782"/>
          </a:xfrm>
          <a:solidFill>
            <a:srgbClr val="465359"/>
          </a:solidFill>
        </p:spPr>
        <p:txBody>
          <a:bodyPr lIns="91440" tIns="0" rIns="91440" bIns="0">
            <a:normAutofit/>
          </a:bodyPr>
          <a:lstStyle>
            <a:lvl1pPr marL="0" indent="0" algn="ctr">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 name="Title 1"/>
          <p:cNvSpPr>
            <a:spLocks noGrp="1"/>
          </p:cNvSpPr>
          <p:nvPr>
            <p:ph type="title"/>
          </p:nvPr>
        </p:nvSpPr>
        <p:spPr>
          <a:xfrm>
            <a:off x="8119869" y="453642"/>
            <a:ext cx="3625595" cy="4826023"/>
          </a:xfrm>
          <a:solidFill>
            <a:schemeClr val="accent1"/>
          </a:solidFill>
        </p:spPr>
        <p:txBody>
          <a:bodyPr tIns="0" bIns="0" anchor="ctr" anchorCtr="0">
            <a:noAutofit/>
          </a:bodyPr>
          <a:lstStyle>
            <a:lvl1pPr algn="ct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39766" y="453642"/>
            <a:ext cx="7602421" cy="5903207"/>
          </a:xfrm>
          <a:solidFill>
            <a:schemeClr val="bg1">
              <a:lumMod val="85000"/>
            </a:schemeClr>
          </a:solidFill>
        </p:spPr>
        <p:txBody>
          <a:bodyPr lIns="457200" tIns="457200" anchor="ctr" anchorCtr="0"/>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7605951" y="6423914"/>
            <a:ext cx="2844799" cy="365125"/>
          </a:xfrm>
        </p:spPr>
        <p:txBody>
          <a:bodyPr/>
          <a:lstStyle>
            <a:lvl1pPr>
              <a:defRPr/>
            </a:lvl1pPr>
          </a:lstStyle>
          <a:p>
            <a:fld id="{670A55AC-ADB5-440D-AFFF-99C1406F297F}" type="datetime1">
              <a:rPr lang="en-US" smtClean="0"/>
              <a:t>11/6/2020</a:t>
            </a:fld>
            <a:endParaRPr lang="en-US" dirty="0"/>
          </a:p>
        </p:txBody>
      </p:sp>
      <p:sp>
        <p:nvSpPr>
          <p:cNvPr id="6" name="Footer Placeholder 5"/>
          <p:cNvSpPr>
            <a:spLocks noGrp="1"/>
          </p:cNvSpPr>
          <p:nvPr>
            <p:ph type="ftr" sz="quarter" idx="11"/>
          </p:nvPr>
        </p:nvSpPr>
        <p:spPr>
          <a:xfrm>
            <a:off x="355101" y="6423914"/>
            <a:ext cx="6818262" cy="365125"/>
          </a:xfrm>
        </p:spPr>
        <p:txBody>
          <a:bodyPr/>
          <a:lstStyle/>
          <a:p>
            <a:pPr algn="l"/>
            <a:r>
              <a:rPr lang="en-US" dirty="0"/>
              <a:t>Teach a Course</a:t>
            </a:r>
          </a:p>
        </p:txBody>
      </p:sp>
      <p:sp>
        <p:nvSpPr>
          <p:cNvPr id="7" name="Slide Number Placeholder 6"/>
          <p:cNvSpPr>
            <a:spLocks noGrp="1"/>
          </p:cNvSpPr>
          <p:nvPr>
            <p:ph type="sldNum" sz="quarter" idx="12"/>
          </p:nvPr>
        </p:nvSpPr>
        <p:spPr>
          <a:xfrm>
            <a:off x="10795363" y="6423914"/>
            <a:ext cx="1052510" cy="365125"/>
          </a:xfrm>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17903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with Caption_2">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81F13A5-61B9-419A-9B13-8BD37BE2841E}"/>
              </a:ext>
            </a:extLst>
          </p:cNvPr>
          <p:cNvSpPr/>
          <p:nvPr userDrawn="1"/>
        </p:nvSpPr>
        <p:spPr>
          <a:xfrm>
            <a:off x="446532" y="4199467"/>
            <a:ext cx="11296732" cy="2191098"/>
          </a:xfrm>
          <a:prstGeom prst="rect">
            <a:avLst/>
          </a:prstGeom>
          <a:solidFill>
            <a:srgbClr val="4653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Title 1">
            <a:extLst>
              <a:ext uri="{FF2B5EF4-FFF2-40B4-BE49-F238E27FC236}">
                <a16:creationId xmlns:a16="http://schemas.microsoft.com/office/drawing/2014/main" id="{12206A44-565D-4C18-8891-86387B90115A}"/>
              </a:ext>
            </a:extLst>
          </p:cNvPr>
          <p:cNvSpPr>
            <a:spLocks noGrp="1"/>
          </p:cNvSpPr>
          <p:nvPr>
            <p:ph type="title"/>
          </p:nvPr>
        </p:nvSpPr>
        <p:spPr>
          <a:xfrm>
            <a:off x="1059226" y="4262316"/>
            <a:ext cx="9391524" cy="988332"/>
          </a:xfrm>
        </p:spPr>
        <p:txBody>
          <a:bodyPr>
            <a:normAutofit/>
          </a:bodyPr>
          <a:lstStyle>
            <a:lvl1pPr>
              <a:defRPr sz="3600">
                <a:solidFill>
                  <a:schemeClr val="bg1"/>
                </a:solidFill>
              </a:defRPr>
            </a:lvl1pPr>
          </a:lstStyle>
          <a:p>
            <a:r>
              <a:rPr lang="en-US" noProof="0"/>
              <a:t>Click to edit Master title style</a:t>
            </a:r>
          </a:p>
        </p:txBody>
      </p:sp>
      <p:sp>
        <p:nvSpPr>
          <p:cNvPr id="4" name="Picture Placeholder 3">
            <a:extLst>
              <a:ext uri="{FF2B5EF4-FFF2-40B4-BE49-F238E27FC236}">
                <a16:creationId xmlns:a16="http://schemas.microsoft.com/office/drawing/2014/main" id="{5B084B74-38B3-42C8-B8E4-A0D13B059E92}"/>
              </a:ext>
            </a:extLst>
          </p:cNvPr>
          <p:cNvSpPr>
            <a:spLocks noGrp="1"/>
          </p:cNvSpPr>
          <p:nvPr>
            <p:ph type="pic" sz="quarter" idx="13"/>
          </p:nvPr>
        </p:nvSpPr>
        <p:spPr>
          <a:xfrm>
            <a:off x="441325" y="606425"/>
            <a:ext cx="11304588" cy="3536950"/>
          </a:xfrm>
        </p:spPr>
        <p:txBody>
          <a:bodyPr/>
          <a:lstStyle>
            <a:lvl1pPr marL="0" indent="0" algn="ctr">
              <a:buNone/>
              <a:defRPr/>
            </a:lvl1pPr>
          </a:lstStyle>
          <a:p>
            <a:r>
              <a:rPr lang="en-US" noProof="0"/>
              <a:t>Click icon to add picture</a:t>
            </a:r>
            <a:endParaRPr lang="en-US" noProof="0" dirty="0"/>
          </a:p>
        </p:txBody>
      </p:sp>
      <p:sp>
        <p:nvSpPr>
          <p:cNvPr id="3" name="Date Placeholder 2">
            <a:extLst>
              <a:ext uri="{FF2B5EF4-FFF2-40B4-BE49-F238E27FC236}">
                <a16:creationId xmlns:a16="http://schemas.microsoft.com/office/drawing/2014/main" id="{75F22525-79A2-451F-9944-47D4183A4515}"/>
              </a:ext>
            </a:extLst>
          </p:cNvPr>
          <p:cNvSpPr>
            <a:spLocks noGrp="1"/>
          </p:cNvSpPr>
          <p:nvPr>
            <p:ph type="dt" sz="half" idx="10"/>
          </p:nvPr>
        </p:nvSpPr>
        <p:spPr>
          <a:xfrm>
            <a:off x="7605951" y="6423914"/>
            <a:ext cx="2844799" cy="365125"/>
          </a:xfrm>
        </p:spPr>
        <p:txBody>
          <a:bodyPr/>
          <a:lstStyle/>
          <a:p>
            <a:fld id="{91CD4B7E-D172-41E4-BE36-64B5A7E393CD}" type="datetimeFigureOut">
              <a:rPr lang="en-US" noProof="0" smtClean="0"/>
              <a:t>11/6/2020</a:t>
            </a:fld>
            <a:endParaRPr lang="en-US" noProof="0" dirty="0"/>
          </a:p>
        </p:txBody>
      </p:sp>
      <p:sp>
        <p:nvSpPr>
          <p:cNvPr id="5" name="Slide Number Placeholder 4">
            <a:extLst>
              <a:ext uri="{FF2B5EF4-FFF2-40B4-BE49-F238E27FC236}">
                <a16:creationId xmlns:a16="http://schemas.microsoft.com/office/drawing/2014/main" id="{8B9B8C25-AF44-4D9D-A667-69D9A92B1C59}"/>
              </a:ext>
            </a:extLst>
          </p:cNvPr>
          <p:cNvSpPr>
            <a:spLocks noGrp="1"/>
          </p:cNvSpPr>
          <p:nvPr>
            <p:ph type="sldNum" sz="quarter" idx="12"/>
          </p:nvPr>
        </p:nvSpPr>
        <p:spPr>
          <a:xfrm>
            <a:off x="10795363" y="6423914"/>
            <a:ext cx="1052510" cy="365125"/>
          </a:xfrm>
        </p:spPr>
        <p:txBody>
          <a:bodyPr/>
          <a:lstStyle/>
          <a:p>
            <a:fld id="{F603CDE5-C1D8-4EDD-870F-A498BAFA520F}" type="slidenum">
              <a:rPr lang="en-US" noProof="0" smtClean="0"/>
              <a:t>‹#›</a:t>
            </a:fld>
            <a:endParaRPr lang="en-US" noProof="0" dirty="0"/>
          </a:p>
        </p:txBody>
      </p:sp>
      <p:sp>
        <p:nvSpPr>
          <p:cNvPr id="6" name="Footer Placeholder 5">
            <a:extLst>
              <a:ext uri="{FF2B5EF4-FFF2-40B4-BE49-F238E27FC236}">
                <a16:creationId xmlns:a16="http://schemas.microsoft.com/office/drawing/2014/main" id="{EFF54790-C8AC-4CF8-8E89-80C5C90F3A17}"/>
              </a:ext>
            </a:extLst>
          </p:cNvPr>
          <p:cNvSpPr>
            <a:spLocks noGrp="1"/>
          </p:cNvSpPr>
          <p:nvPr>
            <p:ph type="ftr" sz="quarter" idx="11"/>
          </p:nvPr>
        </p:nvSpPr>
        <p:spPr>
          <a:xfrm>
            <a:off x="355101" y="6423914"/>
            <a:ext cx="6818262" cy="365125"/>
          </a:xfrm>
        </p:spPr>
        <p:txBody>
          <a:bodyPr/>
          <a:lstStyle/>
          <a:p>
            <a:pPr algn="l"/>
            <a:r>
              <a:rPr lang="en-US" noProof="0" dirty="0"/>
              <a:t>Teach a Course</a:t>
            </a:r>
          </a:p>
        </p:txBody>
      </p:sp>
      <p:sp>
        <p:nvSpPr>
          <p:cNvPr id="7" name="Text Placeholder 6">
            <a:extLst>
              <a:ext uri="{FF2B5EF4-FFF2-40B4-BE49-F238E27FC236}">
                <a16:creationId xmlns:a16="http://schemas.microsoft.com/office/drawing/2014/main" id="{85EB5327-3B98-4D40-987B-863866194FFC}"/>
              </a:ext>
            </a:extLst>
          </p:cNvPr>
          <p:cNvSpPr>
            <a:spLocks noGrp="1"/>
          </p:cNvSpPr>
          <p:nvPr>
            <p:ph type="body" sz="quarter" idx="14"/>
          </p:nvPr>
        </p:nvSpPr>
        <p:spPr>
          <a:xfrm>
            <a:off x="1058863" y="5303610"/>
            <a:ext cx="9391888" cy="614363"/>
          </a:xfrm>
        </p:spPr>
        <p:txBody>
          <a:bodyPr>
            <a:normAutofit/>
          </a:bodyPr>
          <a:lstStyle>
            <a:lvl1pPr marL="0" indent="0">
              <a:buNone/>
              <a:defRPr sz="1600">
                <a:solidFill>
                  <a:schemeClr val="bg2">
                    <a:lumMod val="75000"/>
                  </a:schemeClr>
                </a:solidFill>
              </a:defRPr>
            </a:lvl1pPr>
            <a:lvl2pPr marL="324000" indent="0">
              <a:buNone/>
              <a:defRPr/>
            </a:lvl2pPr>
          </a:lstStyle>
          <a:p>
            <a:pPr lvl="0"/>
            <a:r>
              <a:rPr lang="en-US" noProof="0"/>
              <a:t>Click to edit Master text styles</a:t>
            </a:r>
          </a:p>
        </p:txBody>
      </p:sp>
    </p:spTree>
    <p:extLst>
      <p:ext uri="{BB962C8B-B14F-4D97-AF65-F5344CB8AC3E}">
        <p14:creationId xmlns:p14="http://schemas.microsoft.com/office/powerpoint/2010/main" val="21305299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90F6D20-4DD9-477A-A86E-6F2344E569CB}" type="datetimeFigureOut">
              <a:rPr lang="en-US" smtClean="0"/>
              <a:t>11/6/2020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D947D0-4978-4112-AA5E-A75C2548EE7F}" type="slidenum">
              <a:rPr lang="en-US" smtClean="0"/>
              <a:t>‹#›</a:t>
            </a:fld>
            <a:endParaRPr lang="en-US" dirty="0"/>
          </a:p>
        </p:txBody>
      </p:sp>
    </p:spTree>
    <p:extLst>
      <p:ext uri="{BB962C8B-B14F-4D97-AF65-F5344CB8AC3E}">
        <p14:creationId xmlns:p14="http://schemas.microsoft.com/office/powerpoint/2010/main" val="7881881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90F6D20-4DD9-477A-A86E-6F2344E569CB}" type="datetimeFigureOut">
              <a:rPr lang="en-US" smtClean="0"/>
              <a:t>11/6/2020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D947D0-4978-4112-AA5E-A75C2548EE7F}" type="slidenum">
              <a:rPr lang="en-US" smtClean="0"/>
              <a:t>‹#›</a:t>
            </a:fld>
            <a:endParaRPr lang="en-US" dirty="0"/>
          </a:p>
        </p:txBody>
      </p:sp>
    </p:spTree>
    <p:extLst>
      <p:ext uri="{BB962C8B-B14F-4D97-AF65-F5344CB8AC3E}">
        <p14:creationId xmlns:p14="http://schemas.microsoft.com/office/powerpoint/2010/main" val="25907192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90F6D20-4DD9-477A-A86E-6F2344E569CB}" type="datetimeFigureOut">
              <a:rPr lang="en-US" smtClean="0"/>
              <a:t>11/6/2020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D947D0-4978-4112-AA5E-A75C2548EE7F}" type="slidenum">
              <a:rPr lang="en-US" smtClean="0"/>
              <a:t>‹#›</a:t>
            </a:fld>
            <a:endParaRPr lang="en-US" dirty="0"/>
          </a:p>
        </p:txBody>
      </p:sp>
    </p:spTree>
    <p:extLst>
      <p:ext uri="{BB962C8B-B14F-4D97-AF65-F5344CB8AC3E}">
        <p14:creationId xmlns:p14="http://schemas.microsoft.com/office/powerpoint/2010/main" val="72220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90F6D20-4DD9-477A-A86E-6F2344E569CB}" type="datetimeFigureOut">
              <a:rPr lang="en-US" smtClean="0"/>
              <a:t>11/6/2020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8D947D0-4978-4112-AA5E-A75C2548EE7F}" type="slidenum">
              <a:rPr lang="en-US" smtClean="0"/>
              <a:t>‹#›</a:t>
            </a:fld>
            <a:endParaRPr lang="en-US" dirty="0"/>
          </a:p>
        </p:txBody>
      </p:sp>
    </p:spTree>
    <p:extLst>
      <p:ext uri="{BB962C8B-B14F-4D97-AF65-F5344CB8AC3E}">
        <p14:creationId xmlns:p14="http://schemas.microsoft.com/office/powerpoint/2010/main" val="5318743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90F6D20-4DD9-477A-A86E-6F2344E569CB}" type="datetimeFigureOut">
              <a:rPr lang="en-US" smtClean="0"/>
              <a:t>11/6/2020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8D947D0-4978-4112-AA5E-A75C2548EE7F}" type="slidenum">
              <a:rPr lang="en-US" smtClean="0"/>
              <a:t>‹#›</a:t>
            </a:fld>
            <a:endParaRPr lang="en-US" dirty="0"/>
          </a:p>
        </p:txBody>
      </p:sp>
    </p:spTree>
    <p:extLst>
      <p:ext uri="{BB962C8B-B14F-4D97-AF65-F5344CB8AC3E}">
        <p14:creationId xmlns:p14="http://schemas.microsoft.com/office/powerpoint/2010/main" val="20178561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90F6D20-4DD9-477A-A86E-6F2344E569CB}" type="datetimeFigureOut">
              <a:rPr lang="en-US" smtClean="0"/>
              <a:t>11/6/2020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8D947D0-4978-4112-AA5E-A75C2548EE7F}" type="slidenum">
              <a:rPr lang="en-US" smtClean="0"/>
              <a:t>‹#›</a:t>
            </a:fld>
            <a:endParaRPr lang="en-US" dirty="0"/>
          </a:p>
        </p:txBody>
      </p:sp>
    </p:spTree>
    <p:extLst>
      <p:ext uri="{BB962C8B-B14F-4D97-AF65-F5344CB8AC3E}">
        <p14:creationId xmlns:p14="http://schemas.microsoft.com/office/powerpoint/2010/main" val="40591936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0F6D20-4DD9-477A-A86E-6F2344E569CB}" type="datetimeFigureOut">
              <a:rPr lang="en-US" smtClean="0"/>
              <a:t>11/6/2020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8D947D0-4978-4112-AA5E-A75C2548EE7F}" type="slidenum">
              <a:rPr lang="en-US" smtClean="0"/>
              <a:t>‹#›</a:t>
            </a:fld>
            <a:endParaRPr lang="en-US" dirty="0"/>
          </a:p>
        </p:txBody>
      </p:sp>
    </p:spTree>
    <p:extLst>
      <p:ext uri="{BB962C8B-B14F-4D97-AF65-F5344CB8AC3E}">
        <p14:creationId xmlns:p14="http://schemas.microsoft.com/office/powerpoint/2010/main" val="42869595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noProof="0"/>
              <a:t>Click to edit Master title style</a:t>
            </a:r>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noProof="0"/>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DCE9E340-46EE-4A5F-9C9B-315AD29A92C5}" type="datetimeFigureOut">
              <a:rPr lang="en-US" noProof="0" smtClean="0"/>
              <a:t>11/6/2020</a:t>
            </a:fld>
            <a:endParaRPr lang="en-US" noProof="0"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noProof="0"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159F479D-7533-4EEF-A06F-7CD2FE3DB90D}" type="slidenum">
              <a:rPr lang="en-US" noProof="0" smtClean="0"/>
              <a:t>‹#›</a:t>
            </a:fld>
            <a:endParaRPr lang="en-US" noProof="0" dirty="0"/>
          </a:p>
        </p:txBody>
      </p:sp>
    </p:spTree>
    <p:extLst>
      <p:ext uri="{BB962C8B-B14F-4D97-AF65-F5344CB8AC3E}">
        <p14:creationId xmlns:p14="http://schemas.microsoft.com/office/powerpoint/2010/main" val="37070331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90F6D20-4DD9-477A-A86E-6F2344E569CB}" type="datetimeFigureOut">
              <a:rPr lang="en-US" smtClean="0"/>
              <a:t>11/6/2020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8D947D0-4978-4112-AA5E-A75C2548EE7F}" type="slidenum">
              <a:rPr lang="en-US" smtClean="0"/>
              <a:t>‹#›</a:t>
            </a:fld>
            <a:endParaRPr lang="en-US" dirty="0"/>
          </a:p>
        </p:txBody>
      </p:sp>
    </p:spTree>
    <p:extLst>
      <p:ext uri="{BB962C8B-B14F-4D97-AF65-F5344CB8AC3E}">
        <p14:creationId xmlns:p14="http://schemas.microsoft.com/office/powerpoint/2010/main" val="15318602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90F6D20-4DD9-477A-A86E-6F2344E569CB}" type="datetimeFigureOut">
              <a:rPr lang="en-US" smtClean="0"/>
              <a:t>11/6/2020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8D947D0-4978-4112-AA5E-A75C2548EE7F}" type="slidenum">
              <a:rPr lang="en-US" smtClean="0"/>
              <a:t>‹#›</a:t>
            </a:fld>
            <a:endParaRPr lang="en-US" dirty="0"/>
          </a:p>
        </p:txBody>
      </p:sp>
    </p:spTree>
    <p:extLst>
      <p:ext uri="{BB962C8B-B14F-4D97-AF65-F5344CB8AC3E}">
        <p14:creationId xmlns:p14="http://schemas.microsoft.com/office/powerpoint/2010/main" val="13333884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90F6D20-4DD9-477A-A86E-6F2344E569CB}" type="datetimeFigureOut">
              <a:rPr lang="en-US" smtClean="0"/>
              <a:t>11/6/2020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D947D0-4978-4112-AA5E-A75C2548EE7F}" type="slidenum">
              <a:rPr lang="en-US" smtClean="0"/>
              <a:t>‹#›</a:t>
            </a:fld>
            <a:endParaRPr lang="en-US" dirty="0"/>
          </a:p>
        </p:txBody>
      </p:sp>
    </p:spTree>
    <p:extLst>
      <p:ext uri="{BB962C8B-B14F-4D97-AF65-F5344CB8AC3E}">
        <p14:creationId xmlns:p14="http://schemas.microsoft.com/office/powerpoint/2010/main" val="26997187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90F6D20-4DD9-477A-A86E-6F2344E569CB}" type="datetimeFigureOut">
              <a:rPr lang="en-US" smtClean="0"/>
              <a:t>11/6/2020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D947D0-4978-4112-AA5E-A75C2548EE7F}" type="slidenum">
              <a:rPr lang="en-US" smtClean="0"/>
              <a:t>‹#›</a:t>
            </a:fld>
            <a:endParaRPr lang="en-US" dirty="0"/>
          </a:p>
        </p:txBody>
      </p:sp>
    </p:spTree>
    <p:extLst>
      <p:ext uri="{BB962C8B-B14F-4D97-AF65-F5344CB8AC3E}">
        <p14:creationId xmlns:p14="http://schemas.microsoft.com/office/powerpoint/2010/main" val="27055643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7" name="Date Placeholder 6">
            <a:extLst>
              <a:ext uri="{FF2B5EF4-FFF2-40B4-BE49-F238E27FC236}">
                <a16:creationId xmlns:a16="http://schemas.microsoft.com/office/drawing/2014/main" id="{950CE4CA-34EA-472D-A23C-1DE165FCAA2F}"/>
              </a:ext>
            </a:extLst>
          </p:cNvPr>
          <p:cNvSpPr>
            <a:spLocks noGrp="1"/>
          </p:cNvSpPr>
          <p:nvPr>
            <p:ph type="dt" sz="half" idx="10"/>
          </p:nvPr>
        </p:nvSpPr>
        <p:spPr>
          <a:xfrm>
            <a:off x="7605951" y="6423914"/>
            <a:ext cx="2844799" cy="365125"/>
          </a:xfrm>
        </p:spPr>
        <p:txBody>
          <a:bodyPr/>
          <a:lstStyle/>
          <a:p>
            <a:fld id="{91CD4B7E-D172-41E4-BE36-64B5A7E393CD}" type="datetimeFigureOut">
              <a:rPr lang="en-US" noProof="0" smtClean="0"/>
              <a:t>11/6/2020</a:t>
            </a:fld>
            <a:endParaRPr lang="en-US" noProof="0" dirty="0"/>
          </a:p>
        </p:txBody>
      </p:sp>
      <p:sp>
        <p:nvSpPr>
          <p:cNvPr id="9" name="Slide Number Placeholder 8">
            <a:extLst>
              <a:ext uri="{FF2B5EF4-FFF2-40B4-BE49-F238E27FC236}">
                <a16:creationId xmlns:a16="http://schemas.microsoft.com/office/drawing/2014/main" id="{52AC1173-613F-48B1-B860-00397875FEEA}"/>
              </a:ext>
            </a:extLst>
          </p:cNvPr>
          <p:cNvSpPr>
            <a:spLocks noGrp="1"/>
          </p:cNvSpPr>
          <p:nvPr>
            <p:ph type="sldNum" sz="quarter" idx="12"/>
          </p:nvPr>
        </p:nvSpPr>
        <p:spPr>
          <a:xfrm>
            <a:off x="10795363" y="6423914"/>
            <a:ext cx="1052510" cy="365125"/>
          </a:xfrm>
        </p:spPr>
        <p:txBody>
          <a:bodyPr/>
          <a:lstStyle/>
          <a:p>
            <a:fld id="{F603CDE5-C1D8-4EDD-870F-A498BAFA520F}" type="slidenum">
              <a:rPr lang="en-US" noProof="0" smtClean="0"/>
              <a:t>‹#›</a:t>
            </a:fld>
            <a:endParaRPr lang="en-US" noProof="0" dirty="0"/>
          </a:p>
        </p:txBody>
      </p:sp>
      <p:sp>
        <p:nvSpPr>
          <p:cNvPr id="10" name="Footer Placeholder 5">
            <a:extLst>
              <a:ext uri="{FF2B5EF4-FFF2-40B4-BE49-F238E27FC236}">
                <a16:creationId xmlns:a16="http://schemas.microsoft.com/office/drawing/2014/main" id="{94036C93-814B-4155-A748-7731CA60AC88}"/>
              </a:ext>
            </a:extLst>
          </p:cNvPr>
          <p:cNvSpPr>
            <a:spLocks noGrp="1"/>
          </p:cNvSpPr>
          <p:nvPr>
            <p:ph type="ftr" sz="quarter" idx="11"/>
          </p:nvPr>
        </p:nvSpPr>
        <p:spPr>
          <a:xfrm>
            <a:off x="355101" y="6423914"/>
            <a:ext cx="6818262" cy="365125"/>
          </a:xfrm>
        </p:spPr>
        <p:txBody>
          <a:bodyPr/>
          <a:lstStyle/>
          <a:p>
            <a:pPr algn="l"/>
            <a:r>
              <a:rPr lang="en-US" noProof="0" dirty="0"/>
              <a:t>Teach a Course</a:t>
            </a:r>
          </a:p>
        </p:txBody>
      </p:sp>
      <p:sp>
        <p:nvSpPr>
          <p:cNvPr id="11" name="Rectangle 10">
            <a:extLst>
              <a:ext uri="{FF2B5EF4-FFF2-40B4-BE49-F238E27FC236}">
                <a16:creationId xmlns:a16="http://schemas.microsoft.com/office/drawing/2014/main" id="{DA4EE69F-D906-40FA-8109-46DF1B1A16FA}"/>
              </a:ext>
            </a:extLst>
          </p:cNvPr>
          <p:cNvSpPr>
            <a:spLocks noChangeAspect="1"/>
          </p:cNvSpPr>
          <p:nvPr userDrawn="1"/>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a:extLst>
              <a:ext uri="{FF2B5EF4-FFF2-40B4-BE49-F238E27FC236}">
                <a16:creationId xmlns:a16="http://schemas.microsoft.com/office/drawing/2014/main" id="{7DC41C5E-3615-4EA8-B8E6-E2B196256B1C}"/>
              </a:ext>
            </a:extLst>
          </p:cNvPr>
          <p:cNvSpPr>
            <a:spLocks noGrp="1"/>
          </p:cNvSpPr>
          <p:nvPr>
            <p:ph type="title"/>
          </p:nvPr>
        </p:nvSpPr>
        <p:spPr>
          <a:xfrm>
            <a:off x="581193" y="729658"/>
            <a:ext cx="11029616" cy="988332"/>
          </a:xfrm>
        </p:spPr>
        <p:txBody>
          <a:bodyPr/>
          <a:lstStyle>
            <a:lvl1pPr>
              <a:defRPr>
                <a:solidFill>
                  <a:schemeClr val="bg1"/>
                </a:solidFill>
              </a:defRPr>
            </a:lvl1pPr>
          </a:lstStyle>
          <a:p>
            <a:r>
              <a:rPr lang="en-US" noProof="0"/>
              <a:t>Click to edit Master title style</a:t>
            </a:r>
          </a:p>
        </p:txBody>
      </p:sp>
      <p:sp>
        <p:nvSpPr>
          <p:cNvPr id="13" name="Text Placeholder 2">
            <a:extLst>
              <a:ext uri="{FF2B5EF4-FFF2-40B4-BE49-F238E27FC236}">
                <a16:creationId xmlns:a16="http://schemas.microsoft.com/office/drawing/2014/main" id="{9555D9C2-1EA2-4557-9496-E7AEA7A128B8}"/>
              </a:ext>
            </a:extLst>
          </p:cNvPr>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4" name="Content Placeholder 3">
            <a:extLst>
              <a:ext uri="{FF2B5EF4-FFF2-40B4-BE49-F238E27FC236}">
                <a16:creationId xmlns:a16="http://schemas.microsoft.com/office/drawing/2014/main" id="{A464C6A4-3497-4DA5-945D-7A771E383ACF}"/>
              </a:ext>
            </a:extLst>
          </p:cNvPr>
          <p:cNvSpPr>
            <a:spLocks noGrp="1"/>
          </p:cNvSpPr>
          <p:nvPr>
            <p:ph sz="half" idx="2"/>
          </p:nvPr>
        </p:nvSpPr>
        <p:spPr>
          <a:xfrm>
            <a:off x="581194" y="2926052"/>
            <a:ext cx="5393100" cy="2934999"/>
          </a:xfrm>
        </p:spPr>
        <p:txBody>
          <a:bodyPr anchor="t">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Text Placeholder 4">
            <a:extLst>
              <a:ext uri="{FF2B5EF4-FFF2-40B4-BE49-F238E27FC236}">
                <a16:creationId xmlns:a16="http://schemas.microsoft.com/office/drawing/2014/main" id="{91C3F39A-C070-4EEB-9285-4EFBEE5FB54A}"/>
              </a:ext>
            </a:extLst>
          </p:cNvPr>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6" name="Content Placeholder 5">
            <a:extLst>
              <a:ext uri="{FF2B5EF4-FFF2-40B4-BE49-F238E27FC236}">
                <a16:creationId xmlns:a16="http://schemas.microsoft.com/office/drawing/2014/main" id="{07E4AC67-32FA-4B42-9340-5E57C82F7437}"/>
              </a:ext>
            </a:extLst>
          </p:cNvPr>
          <p:cNvSpPr>
            <a:spLocks noGrp="1"/>
          </p:cNvSpPr>
          <p:nvPr>
            <p:ph sz="quarter" idx="4"/>
          </p:nvPr>
        </p:nvSpPr>
        <p:spPr>
          <a:xfrm>
            <a:off x="6217709" y="2926052"/>
            <a:ext cx="5393100" cy="2934999"/>
          </a:xfrm>
        </p:spPr>
        <p:txBody>
          <a:bodyPr anchor="t">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1939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75F22525-79A2-451F-9944-47D4183A4515}"/>
              </a:ext>
            </a:extLst>
          </p:cNvPr>
          <p:cNvSpPr>
            <a:spLocks noGrp="1"/>
          </p:cNvSpPr>
          <p:nvPr>
            <p:ph type="dt" sz="half" idx="10"/>
          </p:nvPr>
        </p:nvSpPr>
        <p:spPr>
          <a:xfrm>
            <a:off x="7605951" y="6423914"/>
            <a:ext cx="2844799" cy="365125"/>
          </a:xfrm>
        </p:spPr>
        <p:txBody>
          <a:bodyPr/>
          <a:lstStyle/>
          <a:p>
            <a:fld id="{91CD4B7E-D172-41E4-BE36-64B5A7E393CD}" type="datetimeFigureOut">
              <a:rPr lang="en-US" noProof="0" smtClean="0"/>
              <a:t>11/6/2020</a:t>
            </a:fld>
            <a:endParaRPr lang="en-US" noProof="0" dirty="0"/>
          </a:p>
        </p:txBody>
      </p:sp>
      <p:sp>
        <p:nvSpPr>
          <p:cNvPr id="5" name="Slide Number Placeholder 4">
            <a:extLst>
              <a:ext uri="{FF2B5EF4-FFF2-40B4-BE49-F238E27FC236}">
                <a16:creationId xmlns:a16="http://schemas.microsoft.com/office/drawing/2014/main" id="{8B9B8C25-AF44-4D9D-A667-69D9A92B1C59}"/>
              </a:ext>
            </a:extLst>
          </p:cNvPr>
          <p:cNvSpPr>
            <a:spLocks noGrp="1"/>
          </p:cNvSpPr>
          <p:nvPr>
            <p:ph type="sldNum" sz="quarter" idx="12"/>
          </p:nvPr>
        </p:nvSpPr>
        <p:spPr>
          <a:xfrm>
            <a:off x="10795363" y="6423914"/>
            <a:ext cx="1052510" cy="365125"/>
          </a:xfrm>
        </p:spPr>
        <p:txBody>
          <a:bodyPr/>
          <a:lstStyle/>
          <a:p>
            <a:fld id="{F603CDE5-C1D8-4EDD-870F-A498BAFA520F}" type="slidenum">
              <a:rPr lang="en-US" noProof="0" smtClean="0"/>
              <a:t>‹#›</a:t>
            </a:fld>
            <a:endParaRPr lang="en-US" noProof="0" dirty="0"/>
          </a:p>
        </p:txBody>
      </p:sp>
      <p:sp>
        <p:nvSpPr>
          <p:cNvPr id="6" name="Footer Placeholder 5">
            <a:extLst>
              <a:ext uri="{FF2B5EF4-FFF2-40B4-BE49-F238E27FC236}">
                <a16:creationId xmlns:a16="http://schemas.microsoft.com/office/drawing/2014/main" id="{EFF54790-C8AC-4CF8-8E89-80C5C90F3A17}"/>
              </a:ext>
            </a:extLst>
          </p:cNvPr>
          <p:cNvSpPr>
            <a:spLocks noGrp="1"/>
          </p:cNvSpPr>
          <p:nvPr>
            <p:ph type="ftr" sz="quarter" idx="11"/>
          </p:nvPr>
        </p:nvSpPr>
        <p:spPr>
          <a:xfrm>
            <a:off x="355101" y="6423914"/>
            <a:ext cx="6818262" cy="365125"/>
          </a:xfrm>
        </p:spPr>
        <p:txBody>
          <a:bodyPr/>
          <a:lstStyle/>
          <a:p>
            <a:pPr algn="l"/>
            <a:r>
              <a:rPr lang="en-US" noProof="0" dirty="0"/>
              <a:t>Teach a Course</a:t>
            </a:r>
          </a:p>
        </p:txBody>
      </p:sp>
      <p:sp>
        <p:nvSpPr>
          <p:cNvPr id="7" name="Rectangle 6">
            <a:extLst>
              <a:ext uri="{FF2B5EF4-FFF2-40B4-BE49-F238E27FC236}">
                <a16:creationId xmlns:a16="http://schemas.microsoft.com/office/drawing/2014/main" id="{0020220C-6241-4A3B-9017-445FC82876DD}"/>
              </a:ext>
            </a:extLst>
          </p:cNvPr>
          <p:cNvSpPr>
            <a:spLocks noChangeAspect="1"/>
          </p:cNvSpPr>
          <p:nvPr userDrawn="1"/>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a:extLst>
              <a:ext uri="{FF2B5EF4-FFF2-40B4-BE49-F238E27FC236}">
                <a16:creationId xmlns:a16="http://schemas.microsoft.com/office/drawing/2014/main" id="{12206A44-565D-4C18-8891-86387B90115A}"/>
              </a:ext>
            </a:extLst>
          </p:cNvPr>
          <p:cNvSpPr>
            <a:spLocks noGrp="1"/>
          </p:cNvSpPr>
          <p:nvPr>
            <p:ph type="title"/>
          </p:nvPr>
        </p:nvSpPr>
        <p:spPr>
          <a:xfrm>
            <a:off x="575894" y="729658"/>
            <a:ext cx="11029616" cy="988332"/>
          </a:xfrm>
        </p:spPr>
        <p:txBody>
          <a:bodyPr/>
          <a:lstStyle>
            <a:lvl1pPr>
              <a:defRPr>
                <a:solidFill>
                  <a:schemeClr val="bg1"/>
                </a:solidFill>
              </a:defRPr>
            </a:lvl1pPr>
          </a:lstStyle>
          <a:p>
            <a:r>
              <a:rPr lang="en-US" noProof="0"/>
              <a:t>Click to edit Master title style</a:t>
            </a:r>
          </a:p>
        </p:txBody>
      </p:sp>
    </p:spTree>
    <p:extLst>
      <p:ext uri="{BB962C8B-B14F-4D97-AF65-F5344CB8AC3E}">
        <p14:creationId xmlns:p14="http://schemas.microsoft.com/office/powerpoint/2010/main" val="23004124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BA4B42F-2C80-4037-BF8E-C209D59D9300}"/>
              </a:ext>
            </a:extLst>
          </p:cNvPr>
          <p:cNvSpPr>
            <a:spLocks noGrp="1"/>
          </p:cNvSpPr>
          <p:nvPr>
            <p:ph type="dt" sz="half" idx="10"/>
          </p:nvPr>
        </p:nvSpPr>
        <p:spPr>
          <a:xfrm>
            <a:off x="7605951" y="6435376"/>
            <a:ext cx="2844799" cy="365125"/>
          </a:xfrm>
        </p:spPr>
        <p:txBody>
          <a:bodyPr/>
          <a:lstStyle/>
          <a:p>
            <a:fld id="{91CD4B7E-D172-41E4-BE36-64B5A7E393CD}" type="datetimeFigureOut">
              <a:rPr lang="en-US" noProof="0" smtClean="0"/>
              <a:t>11/6/2020</a:t>
            </a:fld>
            <a:endParaRPr lang="en-US" noProof="0" dirty="0"/>
          </a:p>
        </p:txBody>
      </p:sp>
      <p:sp>
        <p:nvSpPr>
          <p:cNvPr id="4" name="Slide Number Placeholder 3">
            <a:extLst>
              <a:ext uri="{FF2B5EF4-FFF2-40B4-BE49-F238E27FC236}">
                <a16:creationId xmlns:a16="http://schemas.microsoft.com/office/drawing/2014/main" id="{78E56474-3A38-4097-8649-FAF662D8CFF7}"/>
              </a:ext>
            </a:extLst>
          </p:cNvPr>
          <p:cNvSpPr>
            <a:spLocks noGrp="1"/>
          </p:cNvSpPr>
          <p:nvPr>
            <p:ph type="sldNum" sz="quarter" idx="12"/>
          </p:nvPr>
        </p:nvSpPr>
        <p:spPr>
          <a:xfrm>
            <a:off x="10795363" y="6435376"/>
            <a:ext cx="1052510" cy="365125"/>
          </a:xfrm>
        </p:spPr>
        <p:txBody>
          <a:bodyPr/>
          <a:lstStyle/>
          <a:p>
            <a:fld id="{F603CDE5-C1D8-4EDD-870F-A498BAFA520F}" type="slidenum">
              <a:rPr lang="en-US" noProof="0" smtClean="0"/>
              <a:t>‹#›</a:t>
            </a:fld>
            <a:endParaRPr lang="en-US" noProof="0" dirty="0"/>
          </a:p>
        </p:txBody>
      </p:sp>
      <p:sp>
        <p:nvSpPr>
          <p:cNvPr id="5" name="Footer Placeholder 5">
            <a:extLst>
              <a:ext uri="{FF2B5EF4-FFF2-40B4-BE49-F238E27FC236}">
                <a16:creationId xmlns:a16="http://schemas.microsoft.com/office/drawing/2014/main" id="{FF907DD0-6A5F-4994-AB77-82E297226896}"/>
              </a:ext>
            </a:extLst>
          </p:cNvPr>
          <p:cNvSpPr>
            <a:spLocks noGrp="1"/>
          </p:cNvSpPr>
          <p:nvPr>
            <p:ph type="ftr" sz="quarter" idx="11"/>
          </p:nvPr>
        </p:nvSpPr>
        <p:spPr>
          <a:xfrm>
            <a:off x="355101" y="6435376"/>
            <a:ext cx="6818262" cy="365125"/>
          </a:xfrm>
        </p:spPr>
        <p:txBody>
          <a:bodyPr/>
          <a:lstStyle/>
          <a:p>
            <a:pPr algn="l"/>
            <a:r>
              <a:rPr lang="en-US" noProof="0" dirty="0"/>
              <a:t>Teach a Course</a:t>
            </a:r>
          </a:p>
        </p:txBody>
      </p:sp>
    </p:spTree>
    <p:extLst>
      <p:ext uri="{BB962C8B-B14F-4D97-AF65-F5344CB8AC3E}">
        <p14:creationId xmlns:p14="http://schemas.microsoft.com/office/powerpoint/2010/main" val="29021140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B11BF3AA-AA64-40B2-94AA-20312968771D}"/>
              </a:ext>
            </a:extLst>
          </p:cNvPr>
          <p:cNvSpPr>
            <a:spLocks noGrp="1"/>
          </p:cNvSpPr>
          <p:nvPr>
            <p:ph type="dt" sz="half" idx="10"/>
          </p:nvPr>
        </p:nvSpPr>
        <p:spPr>
          <a:xfrm>
            <a:off x="7605951" y="6423914"/>
            <a:ext cx="2844799" cy="365125"/>
          </a:xfrm>
        </p:spPr>
        <p:txBody>
          <a:bodyPr/>
          <a:lstStyle/>
          <a:p>
            <a:fld id="{91CD4B7E-D172-41E4-BE36-64B5A7E393CD}" type="datetimeFigureOut">
              <a:rPr lang="en-US" noProof="0" smtClean="0"/>
              <a:t>11/6/2020</a:t>
            </a:fld>
            <a:endParaRPr lang="en-US" noProof="0" dirty="0"/>
          </a:p>
        </p:txBody>
      </p:sp>
      <p:sp>
        <p:nvSpPr>
          <p:cNvPr id="7" name="Slide Number Placeholder 6">
            <a:extLst>
              <a:ext uri="{FF2B5EF4-FFF2-40B4-BE49-F238E27FC236}">
                <a16:creationId xmlns:a16="http://schemas.microsoft.com/office/drawing/2014/main" id="{E1444EA1-5452-4A23-B72D-9B65C311F2FC}"/>
              </a:ext>
            </a:extLst>
          </p:cNvPr>
          <p:cNvSpPr>
            <a:spLocks noGrp="1"/>
          </p:cNvSpPr>
          <p:nvPr>
            <p:ph type="sldNum" sz="quarter" idx="12"/>
          </p:nvPr>
        </p:nvSpPr>
        <p:spPr>
          <a:xfrm>
            <a:off x="10795363" y="6423914"/>
            <a:ext cx="1052510" cy="365125"/>
          </a:xfrm>
        </p:spPr>
        <p:txBody>
          <a:bodyPr/>
          <a:lstStyle/>
          <a:p>
            <a:fld id="{F603CDE5-C1D8-4EDD-870F-A498BAFA520F}" type="slidenum">
              <a:rPr lang="en-US" noProof="0" smtClean="0"/>
              <a:t>‹#›</a:t>
            </a:fld>
            <a:endParaRPr lang="en-US" noProof="0" dirty="0"/>
          </a:p>
        </p:txBody>
      </p:sp>
      <p:sp>
        <p:nvSpPr>
          <p:cNvPr id="8" name="Footer Placeholder 5">
            <a:extLst>
              <a:ext uri="{FF2B5EF4-FFF2-40B4-BE49-F238E27FC236}">
                <a16:creationId xmlns:a16="http://schemas.microsoft.com/office/drawing/2014/main" id="{3A5BB48A-749C-4DBB-8723-91ACE9CEA73E}"/>
              </a:ext>
            </a:extLst>
          </p:cNvPr>
          <p:cNvSpPr>
            <a:spLocks noGrp="1"/>
          </p:cNvSpPr>
          <p:nvPr>
            <p:ph type="ftr" sz="quarter" idx="11"/>
          </p:nvPr>
        </p:nvSpPr>
        <p:spPr>
          <a:xfrm>
            <a:off x="355101" y="6423914"/>
            <a:ext cx="6818262" cy="365125"/>
          </a:xfrm>
        </p:spPr>
        <p:txBody>
          <a:bodyPr/>
          <a:lstStyle/>
          <a:p>
            <a:pPr algn="l"/>
            <a:r>
              <a:rPr lang="en-US" noProof="0" dirty="0"/>
              <a:t>Teach a Course</a:t>
            </a:r>
          </a:p>
        </p:txBody>
      </p:sp>
      <p:sp>
        <p:nvSpPr>
          <p:cNvPr id="9" name="Rectangle 8">
            <a:extLst>
              <a:ext uri="{FF2B5EF4-FFF2-40B4-BE49-F238E27FC236}">
                <a16:creationId xmlns:a16="http://schemas.microsoft.com/office/drawing/2014/main" id="{24F70AE1-0373-4B8E-9C6F-A87681145315}"/>
              </a:ext>
            </a:extLst>
          </p:cNvPr>
          <p:cNvSpPr>
            <a:spLocks noChangeAspect="1"/>
          </p:cNvSpPr>
          <p:nvPr userDrawn="1"/>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Title 1">
            <a:extLst>
              <a:ext uri="{FF2B5EF4-FFF2-40B4-BE49-F238E27FC236}">
                <a16:creationId xmlns:a16="http://schemas.microsoft.com/office/drawing/2014/main" id="{A4CFD6FA-0DEF-4E30-82DA-0BAB26B41E5B}"/>
              </a:ext>
            </a:extLst>
          </p:cNvPr>
          <p:cNvSpPr>
            <a:spLocks noGrp="1"/>
          </p:cNvSpPr>
          <p:nvPr>
            <p:ph type="title"/>
          </p:nvPr>
        </p:nvSpPr>
        <p:spPr>
          <a:xfrm>
            <a:off x="581192" y="5262296"/>
            <a:ext cx="4909445" cy="689514"/>
          </a:xfrm>
        </p:spPr>
        <p:txBody>
          <a:bodyPr anchor="ctr"/>
          <a:lstStyle>
            <a:lvl1pPr algn="l">
              <a:defRPr sz="2000" b="0">
                <a:solidFill>
                  <a:schemeClr val="accent1">
                    <a:lumMod val="50000"/>
                  </a:schemeClr>
                </a:solidFill>
              </a:defRPr>
            </a:lvl1pPr>
          </a:lstStyle>
          <a:p>
            <a:r>
              <a:rPr lang="en-US" noProof="0"/>
              <a:t>Click to edit Master title style</a:t>
            </a:r>
          </a:p>
        </p:txBody>
      </p:sp>
      <p:sp>
        <p:nvSpPr>
          <p:cNvPr id="11" name="Content Placeholder 2">
            <a:extLst>
              <a:ext uri="{FF2B5EF4-FFF2-40B4-BE49-F238E27FC236}">
                <a16:creationId xmlns:a16="http://schemas.microsoft.com/office/drawing/2014/main" id="{C01EE411-05BB-43B4-BF85-4222430030F4}"/>
              </a:ext>
            </a:extLst>
          </p:cNvPr>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Text Placeholder 3">
            <a:extLst>
              <a:ext uri="{FF2B5EF4-FFF2-40B4-BE49-F238E27FC236}">
                <a16:creationId xmlns:a16="http://schemas.microsoft.com/office/drawing/2014/main" id="{7C2A48C1-57D3-4A3D-B843-6ACC41EEE8E6}"/>
              </a:ext>
            </a:extLst>
          </p:cNvPr>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Click to edit Master text styles</a:t>
            </a:r>
          </a:p>
        </p:txBody>
      </p:sp>
    </p:spTree>
    <p:extLst>
      <p:ext uri="{BB962C8B-B14F-4D97-AF65-F5344CB8AC3E}">
        <p14:creationId xmlns:p14="http://schemas.microsoft.com/office/powerpoint/2010/main" val="14022791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506B7143-9C17-4A62-9B23-F2717C500886}"/>
              </a:ext>
            </a:extLst>
          </p:cNvPr>
          <p:cNvSpPr>
            <a:spLocks noGrp="1"/>
          </p:cNvSpPr>
          <p:nvPr>
            <p:ph type="dt" sz="half" idx="10"/>
          </p:nvPr>
        </p:nvSpPr>
        <p:spPr>
          <a:xfrm>
            <a:off x="7605951" y="6423914"/>
            <a:ext cx="2844799" cy="365125"/>
          </a:xfrm>
        </p:spPr>
        <p:txBody>
          <a:bodyPr/>
          <a:lstStyle/>
          <a:p>
            <a:fld id="{91CD4B7E-D172-41E4-BE36-64B5A7E393CD}" type="datetimeFigureOut">
              <a:rPr lang="en-US" noProof="0" smtClean="0"/>
              <a:t>11/6/2020</a:t>
            </a:fld>
            <a:endParaRPr lang="en-US" noProof="0" dirty="0"/>
          </a:p>
        </p:txBody>
      </p:sp>
      <p:sp>
        <p:nvSpPr>
          <p:cNvPr id="7" name="Slide Number Placeholder 6">
            <a:extLst>
              <a:ext uri="{FF2B5EF4-FFF2-40B4-BE49-F238E27FC236}">
                <a16:creationId xmlns:a16="http://schemas.microsoft.com/office/drawing/2014/main" id="{7DD0075C-AB97-4D80-BF0E-6D96D0A8F963}"/>
              </a:ext>
            </a:extLst>
          </p:cNvPr>
          <p:cNvSpPr>
            <a:spLocks noGrp="1"/>
          </p:cNvSpPr>
          <p:nvPr>
            <p:ph type="sldNum" sz="quarter" idx="12"/>
          </p:nvPr>
        </p:nvSpPr>
        <p:spPr>
          <a:xfrm>
            <a:off x="10795363" y="6423914"/>
            <a:ext cx="1052510" cy="365125"/>
          </a:xfrm>
        </p:spPr>
        <p:txBody>
          <a:bodyPr/>
          <a:lstStyle/>
          <a:p>
            <a:fld id="{F603CDE5-C1D8-4EDD-870F-A498BAFA520F}" type="slidenum">
              <a:rPr lang="en-US" noProof="0" smtClean="0"/>
              <a:t>‹#›</a:t>
            </a:fld>
            <a:endParaRPr lang="en-US" noProof="0" dirty="0"/>
          </a:p>
        </p:txBody>
      </p:sp>
      <p:sp>
        <p:nvSpPr>
          <p:cNvPr id="8" name="Footer Placeholder 5">
            <a:extLst>
              <a:ext uri="{FF2B5EF4-FFF2-40B4-BE49-F238E27FC236}">
                <a16:creationId xmlns:a16="http://schemas.microsoft.com/office/drawing/2014/main" id="{D740D193-BF72-46A1-AFE9-DA960BABE465}"/>
              </a:ext>
            </a:extLst>
          </p:cNvPr>
          <p:cNvSpPr>
            <a:spLocks noGrp="1"/>
          </p:cNvSpPr>
          <p:nvPr>
            <p:ph type="ftr" sz="quarter" idx="11"/>
          </p:nvPr>
        </p:nvSpPr>
        <p:spPr>
          <a:xfrm>
            <a:off x="355101" y="6423914"/>
            <a:ext cx="6818262" cy="365125"/>
          </a:xfrm>
        </p:spPr>
        <p:txBody>
          <a:bodyPr/>
          <a:lstStyle/>
          <a:p>
            <a:pPr algn="l"/>
            <a:r>
              <a:rPr lang="en-US" noProof="0" dirty="0"/>
              <a:t>Teach a Course</a:t>
            </a:r>
          </a:p>
        </p:txBody>
      </p:sp>
      <p:sp>
        <p:nvSpPr>
          <p:cNvPr id="9" name="Title 1">
            <a:extLst>
              <a:ext uri="{FF2B5EF4-FFF2-40B4-BE49-F238E27FC236}">
                <a16:creationId xmlns:a16="http://schemas.microsoft.com/office/drawing/2014/main" id="{F47352EA-4890-4FE1-97BD-8CCB09F58794}"/>
              </a:ext>
            </a:extLst>
          </p:cNvPr>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noProof="0"/>
              <a:t>Click to edit Master title style</a:t>
            </a:r>
          </a:p>
        </p:txBody>
      </p:sp>
      <p:sp>
        <p:nvSpPr>
          <p:cNvPr id="10" name="Picture Placeholder 2">
            <a:extLst>
              <a:ext uri="{FF2B5EF4-FFF2-40B4-BE49-F238E27FC236}">
                <a16:creationId xmlns:a16="http://schemas.microsoft.com/office/drawing/2014/main" id="{EEBAE269-6AC1-4BFB-8694-696AFD04DC84}"/>
              </a:ext>
            </a:extLst>
          </p:cNvPr>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noProof="0"/>
              <a:t>Click icon to add picture</a:t>
            </a:r>
            <a:endParaRPr lang="en-US" noProof="0" dirty="0"/>
          </a:p>
        </p:txBody>
      </p:sp>
      <p:sp>
        <p:nvSpPr>
          <p:cNvPr id="11" name="Text Placeholder 3">
            <a:extLst>
              <a:ext uri="{FF2B5EF4-FFF2-40B4-BE49-F238E27FC236}">
                <a16:creationId xmlns:a16="http://schemas.microsoft.com/office/drawing/2014/main" id="{F67E35A4-831E-477F-9962-C62C2A6492CD}"/>
              </a:ext>
            </a:extLst>
          </p:cNvPr>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Click to edit Master text styles</a:t>
            </a:r>
          </a:p>
        </p:txBody>
      </p:sp>
    </p:spTree>
    <p:extLst>
      <p:ext uri="{BB962C8B-B14F-4D97-AF65-F5344CB8AC3E}">
        <p14:creationId xmlns:p14="http://schemas.microsoft.com/office/powerpoint/2010/main" val="30081061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9842E67-35F4-4EC2-B5B4-6D02111EDAD7}"/>
              </a:ext>
            </a:extLst>
          </p:cNvPr>
          <p:cNvSpPr>
            <a:spLocks noGrp="1"/>
          </p:cNvSpPr>
          <p:nvPr>
            <p:ph type="pic" idx="1"/>
          </p:nvPr>
        </p:nvSpPr>
        <p:spPr>
          <a:xfrm>
            <a:off x="4242275" y="641101"/>
            <a:ext cx="3702877" cy="5749461"/>
          </a:xfrm>
          <a:solidFill>
            <a:schemeClr val="bg1">
              <a:lumMod val="85000"/>
            </a:schemeClr>
          </a:solidFill>
        </p:spPr>
        <p:txBody>
          <a:bodyPr>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
        <p:nvSpPr>
          <p:cNvPr id="10" name="Picture Placeholder 2">
            <a:extLst>
              <a:ext uri="{FF2B5EF4-FFF2-40B4-BE49-F238E27FC236}">
                <a16:creationId xmlns:a16="http://schemas.microsoft.com/office/drawing/2014/main" id="{6553049D-F1F2-4E3C-B0A3-D2BCB35B18A8}"/>
              </a:ext>
            </a:extLst>
          </p:cNvPr>
          <p:cNvSpPr>
            <a:spLocks noGrp="1"/>
          </p:cNvSpPr>
          <p:nvPr>
            <p:ph type="pic" idx="13"/>
          </p:nvPr>
        </p:nvSpPr>
        <p:spPr>
          <a:xfrm>
            <a:off x="8047164" y="641101"/>
            <a:ext cx="3702877" cy="5749461"/>
          </a:xfrm>
          <a:solidFill>
            <a:schemeClr val="bg1">
              <a:lumMod val="85000"/>
            </a:schemeClr>
          </a:solidFill>
        </p:spPr>
        <p:txBody>
          <a:bodyPr>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
        <p:nvSpPr>
          <p:cNvPr id="2" name="Title 1">
            <a:extLst>
              <a:ext uri="{FF2B5EF4-FFF2-40B4-BE49-F238E27FC236}">
                <a16:creationId xmlns:a16="http://schemas.microsoft.com/office/drawing/2014/main" id="{1791EB1F-E7C6-4FF7-BE74-BEF6056BACE4}"/>
              </a:ext>
            </a:extLst>
          </p:cNvPr>
          <p:cNvSpPr>
            <a:spLocks noGrp="1"/>
          </p:cNvSpPr>
          <p:nvPr>
            <p:ph type="title"/>
          </p:nvPr>
        </p:nvSpPr>
        <p:spPr>
          <a:xfrm>
            <a:off x="358529" y="457200"/>
            <a:ext cx="3790884" cy="1600200"/>
          </a:xfrm>
        </p:spPr>
        <p:txBody>
          <a:bodyPr anchor="b">
            <a:normAutofit/>
          </a:bodyPr>
          <a:lstStyle>
            <a:lvl1pPr>
              <a:defRPr sz="2800">
                <a:solidFill>
                  <a:schemeClr val="accent1">
                    <a:lumMod val="75000"/>
                  </a:schemeClr>
                </a:solidFill>
              </a:defRPr>
            </a:lvl1pPr>
          </a:lstStyle>
          <a:p>
            <a:r>
              <a:rPr lang="en-US" noProof="0"/>
              <a:t>Click to edit Master title style</a:t>
            </a:r>
          </a:p>
        </p:txBody>
      </p:sp>
      <p:sp>
        <p:nvSpPr>
          <p:cNvPr id="4" name="Text Placeholder 3">
            <a:extLst>
              <a:ext uri="{FF2B5EF4-FFF2-40B4-BE49-F238E27FC236}">
                <a16:creationId xmlns:a16="http://schemas.microsoft.com/office/drawing/2014/main" id="{9AC935A1-3DFF-457D-8C70-E337C3D84F5A}"/>
              </a:ext>
            </a:extLst>
          </p:cNvPr>
          <p:cNvSpPr>
            <a:spLocks noGrp="1"/>
          </p:cNvSpPr>
          <p:nvPr>
            <p:ph type="body" sz="half" idx="2"/>
          </p:nvPr>
        </p:nvSpPr>
        <p:spPr>
          <a:xfrm>
            <a:off x="358529" y="2057400"/>
            <a:ext cx="3790884" cy="3811588"/>
          </a:xfrm>
        </p:spPr>
        <p:txBody>
          <a:bodyPr/>
          <a:lstStyle>
            <a:lvl1pPr marL="216000" indent="-216000">
              <a:lnSpc>
                <a:spcPct val="90000"/>
              </a:lnSpc>
              <a:buFont typeface="Wingdings" panose="05000000000000000000" pitchFamily="2" charset="2"/>
              <a:buChar char="§"/>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5" name="Date Placeholder 4">
            <a:extLst>
              <a:ext uri="{FF2B5EF4-FFF2-40B4-BE49-F238E27FC236}">
                <a16:creationId xmlns:a16="http://schemas.microsoft.com/office/drawing/2014/main" id="{506B7143-9C17-4A62-9B23-F2717C500886}"/>
              </a:ext>
            </a:extLst>
          </p:cNvPr>
          <p:cNvSpPr>
            <a:spLocks noGrp="1"/>
          </p:cNvSpPr>
          <p:nvPr>
            <p:ph type="dt" sz="half" idx="10"/>
          </p:nvPr>
        </p:nvSpPr>
        <p:spPr>
          <a:xfrm>
            <a:off x="7605951" y="6423914"/>
            <a:ext cx="2844799" cy="365125"/>
          </a:xfrm>
        </p:spPr>
        <p:txBody>
          <a:bodyPr/>
          <a:lstStyle/>
          <a:p>
            <a:fld id="{91CD4B7E-D172-41E4-BE36-64B5A7E393CD}" type="datetimeFigureOut">
              <a:rPr lang="en-US" noProof="0" smtClean="0"/>
              <a:t>11/6/2020</a:t>
            </a:fld>
            <a:endParaRPr lang="en-US" noProof="0" dirty="0"/>
          </a:p>
        </p:txBody>
      </p:sp>
      <p:sp>
        <p:nvSpPr>
          <p:cNvPr id="7" name="Slide Number Placeholder 6">
            <a:extLst>
              <a:ext uri="{FF2B5EF4-FFF2-40B4-BE49-F238E27FC236}">
                <a16:creationId xmlns:a16="http://schemas.microsoft.com/office/drawing/2014/main" id="{7DD0075C-AB97-4D80-BF0E-6D96D0A8F963}"/>
              </a:ext>
            </a:extLst>
          </p:cNvPr>
          <p:cNvSpPr>
            <a:spLocks noGrp="1"/>
          </p:cNvSpPr>
          <p:nvPr>
            <p:ph type="sldNum" sz="quarter" idx="12"/>
          </p:nvPr>
        </p:nvSpPr>
        <p:spPr>
          <a:xfrm>
            <a:off x="10795363" y="6423914"/>
            <a:ext cx="1052510" cy="365125"/>
          </a:xfrm>
        </p:spPr>
        <p:txBody>
          <a:bodyPr/>
          <a:lstStyle/>
          <a:p>
            <a:fld id="{F603CDE5-C1D8-4EDD-870F-A498BAFA520F}" type="slidenum">
              <a:rPr lang="en-US" noProof="0" smtClean="0"/>
              <a:t>‹#›</a:t>
            </a:fld>
            <a:endParaRPr lang="en-US" noProof="0" dirty="0"/>
          </a:p>
        </p:txBody>
      </p:sp>
      <p:sp>
        <p:nvSpPr>
          <p:cNvPr id="11" name="Footer Placeholder 5">
            <a:extLst>
              <a:ext uri="{FF2B5EF4-FFF2-40B4-BE49-F238E27FC236}">
                <a16:creationId xmlns:a16="http://schemas.microsoft.com/office/drawing/2014/main" id="{A620A17C-5577-4021-9044-146DC609ECC5}"/>
              </a:ext>
            </a:extLst>
          </p:cNvPr>
          <p:cNvSpPr>
            <a:spLocks noGrp="1"/>
          </p:cNvSpPr>
          <p:nvPr>
            <p:ph type="ftr" sz="quarter" idx="11"/>
          </p:nvPr>
        </p:nvSpPr>
        <p:spPr>
          <a:xfrm>
            <a:off x="355101" y="6423914"/>
            <a:ext cx="6818262" cy="365125"/>
          </a:xfrm>
        </p:spPr>
        <p:txBody>
          <a:bodyPr/>
          <a:lstStyle/>
          <a:p>
            <a:pPr algn="l"/>
            <a:r>
              <a:rPr lang="en-US" noProof="0" dirty="0"/>
              <a:t>Teach a Course</a:t>
            </a:r>
          </a:p>
        </p:txBody>
      </p:sp>
    </p:spTree>
    <p:extLst>
      <p:ext uri="{BB962C8B-B14F-4D97-AF65-F5344CB8AC3E}">
        <p14:creationId xmlns:p14="http://schemas.microsoft.com/office/powerpoint/2010/main" val="26862248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Picture with Caption_1">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9842E67-35F4-4EC2-B5B4-6D02111EDAD7}"/>
              </a:ext>
            </a:extLst>
          </p:cNvPr>
          <p:cNvSpPr>
            <a:spLocks noGrp="1"/>
          </p:cNvSpPr>
          <p:nvPr>
            <p:ph type="pic" idx="1"/>
          </p:nvPr>
        </p:nvSpPr>
        <p:spPr>
          <a:xfrm>
            <a:off x="441959" y="641101"/>
            <a:ext cx="3702877" cy="5749461"/>
          </a:xfrm>
          <a:solidFill>
            <a:schemeClr val="bg1">
              <a:lumMod val="85000"/>
            </a:schemeClr>
          </a:solidFill>
        </p:spPr>
        <p:txBody>
          <a:bodyPr>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
        <p:nvSpPr>
          <p:cNvPr id="10" name="Picture Placeholder 2">
            <a:extLst>
              <a:ext uri="{FF2B5EF4-FFF2-40B4-BE49-F238E27FC236}">
                <a16:creationId xmlns:a16="http://schemas.microsoft.com/office/drawing/2014/main" id="{6553049D-F1F2-4E3C-B0A3-D2BCB35B18A8}"/>
              </a:ext>
            </a:extLst>
          </p:cNvPr>
          <p:cNvSpPr>
            <a:spLocks noGrp="1"/>
          </p:cNvSpPr>
          <p:nvPr>
            <p:ph type="pic" idx="13"/>
          </p:nvPr>
        </p:nvSpPr>
        <p:spPr>
          <a:xfrm>
            <a:off x="8047164" y="641101"/>
            <a:ext cx="3702877" cy="5749461"/>
          </a:xfrm>
          <a:solidFill>
            <a:schemeClr val="bg1">
              <a:lumMod val="85000"/>
            </a:schemeClr>
          </a:solidFill>
        </p:spPr>
        <p:txBody>
          <a:bodyPr>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
        <p:nvSpPr>
          <p:cNvPr id="2" name="Title 1">
            <a:extLst>
              <a:ext uri="{FF2B5EF4-FFF2-40B4-BE49-F238E27FC236}">
                <a16:creationId xmlns:a16="http://schemas.microsoft.com/office/drawing/2014/main" id="{1791EB1F-E7C6-4FF7-BE74-BEF6056BACE4}"/>
              </a:ext>
            </a:extLst>
          </p:cNvPr>
          <p:cNvSpPr>
            <a:spLocks noGrp="1"/>
          </p:cNvSpPr>
          <p:nvPr>
            <p:ph type="title"/>
          </p:nvPr>
        </p:nvSpPr>
        <p:spPr>
          <a:xfrm>
            <a:off x="4144457" y="457200"/>
            <a:ext cx="3790884" cy="1600200"/>
          </a:xfrm>
        </p:spPr>
        <p:txBody>
          <a:bodyPr anchor="b">
            <a:normAutofit/>
          </a:bodyPr>
          <a:lstStyle>
            <a:lvl1pPr>
              <a:defRPr sz="2800">
                <a:solidFill>
                  <a:schemeClr val="accent1">
                    <a:lumMod val="75000"/>
                  </a:schemeClr>
                </a:solidFill>
              </a:defRPr>
            </a:lvl1pPr>
          </a:lstStyle>
          <a:p>
            <a:r>
              <a:rPr lang="en-US" noProof="0"/>
              <a:t>Click to edit Master title style</a:t>
            </a:r>
          </a:p>
        </p:txBody>
      </p:sp>
      <p:sp>
        <p:nvSpPr>
          <p:cNvPr id="5" name="Date Placeholder 4">
            <a:extLst>
              <a:ext uri="{FF2B5EF4-FFF2-40B4-BE49-F238E27FC236}">
                <a16:creationId xmlns:a16="http://schemas.microsoft.com/office/drawing/2014/main" id="{506B7143-9C17-4A62-9B23-F2717C500886}"/>
              </a:ext>
            </a:extLst>
          </p:cNvPr>
          <p:cNvSpPr>
            <a:spLocks noGrp="1"/>
          </p:cNvSpPr>
          <p:nvPr>
            <p:ph type="dt" sz="half" idx="10"/>
          </p:nvPr>
        </p:nvSpPr>
        <p:spPr>
          <a:xfrm>
            <a:off x="7605951" y="6423914"/>
            <a:ext cx="2844799" cy="365125"/>
          </a:xfrm>
        </p:spPr>
        <p:txBody>
          <a:bodyPr/>
          <a:lstStyle/>
          <a:p>
            <a:fld id="{91CD4B7E-D172-41E4-BE36-64B5A7E393CD}" type="datetimeFigureOut">
              <a:rPr lang="en-US" noProof="0" smtClean="0"/>
              <a:t>11/6/2020</a:t>
            </a:fld>
            <a:endParaRPr lang="en-US" noProof="0" dirty="0"/>
          </a:p>
        </p:txBody>
      </p:sp>
      <p:sp>
        <p:nvSpPr>
          <p:cNvPr id="7" name="Slide Number Placeholder 6">
            <a:extLst>
              <a:ext uri="{FF2B5EF4-FFF2-40B4-BE49-F238E27FC236}">
                <a16:creationId xmlns:a16="http://schemas.microsoft.com/office/drawing/2014/main" id="{7DD0075C-AB97-4D80-BF0E-6D96D0A8F963}"/>
              </a:ext>
            </a:extLst>
          </p:cNvPr>
          <p:cNvSpPr>
            <a:spLocks noGrp="1"/>
          </p:cNvSpPr>
          <p:nvPr>
            <p:ph type="sldNum" sz="quarter" idx="12"/>
          </p:nvPr>
        </p:nvSpPr>
        <p:spPr>
          <a:xfrm>
            <a:off x="10795363" y="6423914"/>
            <a:ext cx="1052510" cy="365125"/>
          </a:xfrm>
        </p:spPr>
        <p:txBody>
          <a:bodyPr/>
          <a:lstStyle/>
          <a:p>
            <a:fld id="{F603CDE5-C1D8-4EDD-870F-A498BAFA520F}" type="slidenum">
              <a:rPr lang="en-US" noProof="0" smtClean="0"/>
              <a:t>‹#›</a:t>
            </a:fld>
            <a:endParaRPr lang="en-US" noProof="0" dirty="0"/>
          </a:p>
        </p:txBody>
      </p:sp>
      <p:sp>
        <p:nvSpPr>
          <p:cNvPr id="11" name="Content Placeholder 8">
            <a:extLst>
              <a:ext uri="{FF2B5EF4-FFF2-40B4-BE49-F238E27FC236}">
                <a16:creationId xmlns:a16="http://schemas.microsoft.com/office/drawing/2014/main" id="{8C645043-BE6A-4D32-ACA9-AB593DA6BC9F}"/>
              </a:ext>
            </a:extLst>
          </p:cNvPr>
          <p:cNvSpPr>
            <a:spLocks noGrp="1"/>
          </p:cNvSpPr>
          <p:nvPr>
            <p:ph sz="quarter" idx="14"/>
          </p:nvPr>
        </p:nvSpPr>
        <p:spPr>
          <a:xfrm>
            <a:off x="4144457" y="2057400"/>
            <a:ext cx="3791456" cy="386238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Footer Placeholder 5">
            <a:extLst>
              <a:ext uri="{FF2B5EF4-FFF2-40B4-BE49-F238E27FC236}">
                <a16:creationId xmlns:a16="http://schemas.microsoft.com/office/drawing/2014/main" id="{3D444C08-6A3A-4BFB-9494-43F3DE33E919}"/>
              </a:ext>
            </a:extLst>
          </p:cNvPr>
          <p:cNvSpPr>
            <a:spLocks noGrp="1"/>
          </p:cNvSpPr>
          <p:nvPr>
            <p:ph type="ftr" sz="quarter" idx="11"/>
          </p:nvPr>
        </p:nvSpPr>
        <p:spPr>
          <a:xfrm>
            <a:off x="355101" y="6423914"/>
            <a:ext cx="6818262" cy="365125"/>
          </a:xfrm>
        </p:spPr>
        <p:txBody>
          <a:bodyPr/>
          <a:lstStyle/>
          <a:p>
            <a:pPr algn="l"/>
            <a:r>
              <a:rPr lang="en-US" noProof="0" dirty="0"/>
              <a:t>Teach a Course</a:t>
            </a:r>
          </a:p>
        </p:txBody>
      </p:sp>
    </p:spTree>
    <p:extLst>
      <p:ext uri="{BB962C8B-B14F-4D97-AF65-F5344CB8AC3E}">
        <p14:creationId xmlns:p14="http://schemas.microsoft.com/office/powerpoint/2010/main" val="14455210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accent1"/>
                </a:solidFill>
              </a:defRPr>
            </a:lvl1pPr>
          </a:lstStyle>
          <a:p>
            <a:fld id="{0A7F1CA9-BED2-4756-8AEF-E0F68B0488B6}" type="datetime1">
              <a:rPr lang="en-US" smtClean="0"/>
              <a:pPr/>
              <a:t>11/6/2020</a:t>
            </a:fld>
            <a:endParaRPr lang="en-US" dirty="0"/>
          </a:p>
        </p:txBody>
      </p:sp>
      <p:sp>
        <p:nvSpPr>
          <p:cNvPr id="5" name="Footer Placeholder 4"/>
          <p:cNvSpPr>
            <a:spLocks noGrp="1"/>
          </p:cNvSpPr>
          <p:nvPr>
            <p:ph type="ftr" sz="quarter" idx="3"/>
          </p:nvPr>
        </p:nvSpPr>
        <p:spPr>
          <a:xfrm>
            <a:off x="484940" y="6423914"/>
            <a:ext cx="6917210" cy="365125"/>
          </a:xfrm>
          <a:prstGeom prst="rect">
            <a:avLst/>
          </a:prstGeom>
        </p:spPr>
        <p:txBody>
          <a:bodyPr vert="horz" lIns="91440" tIns="45720" rIns="91440" bIns="45720" rtlCol="0" anchor="ctr"/>
          <a:lstStyle>
            <a:lvl1pPr algn="l">
              <a:defRPr sz="900" cap="all">
                <a:solidFill>
                  <a:schemeClr val="accent1"/>
                </a:solidFill>
              </a:defRPr>
            </a:lvl1pPr>
          </a:lstStyle>
          <a:p>
            <a:r>
              <a:rPr lang="en-US" dirty="0"/>
              <a:t>Teach a Course</a:t>
            </a:r>
          </a:p>
        </p:txBody>
      </p:sp>
      <p:sp>
        <p:nvSpPr>
          <p:cNvPr id="6" name="Slide Number Placeholder 5"/>
          <p:cNvSpPr>
            <a:spLocks noGrp="1"/>
          </p:cNvSpPr>
          <p:nvPr>
            <p:ph type="sldNum" sz="quarter" idx="4"/>
          </p:nvPr>
        </p:nvSpPr>
        <p:spPr>
          <a:xfrm>
            <a:off x="10795363" y="6423914"/>
            <a:ext cx="1052510" cy="365125"/>
          </a:xfrm>
          <a:prstGeom prst="rect">
            <a:avLst/>
          </a:prstGeom>
        </p:spPr>
        <p:txBody>
          <a:bodyPr vert="horz" lIns="91440" tIns="45720" rIns="91440" bIns="45720" rtlCol="0" anchor="ctr"/>
          <a:lstStyle>
            <a:lvl1pPr algn="r">
              <a:defRPr sz="900">
                <a:solidFill>
                  <a:schemeClr val="accent1"/>
                </a:solidFill>
              </a:defRPr>
            </a:lvl1pPr>
          </a:lstStyle>
          <a:p>
            <a:fld id="{3A98EE3D-8CD1-4C3F-BD1C-C98C9596463C}" type="slidenum">
              <a:rPr lang="en-US" smtClean="0"/>
              <a:pPr/>
              <a:t>‹#›</a:t>
            </a:fld>
            <a:endParaRPr lang="en-US" dirty="0"/>
          </a:p>
        </p:txBody>
      </p:sp>
      <p:sp>
        <p:nvSpPr>
          <p:cNvPr id="9" name="Rectangle 8"/>
          <p:cNvSpPr/>
          <p:nvPr/>
        </p:nvSpPr>
        <p:spPr>
          <a:xfrm>
            <a:off x="446534" y="455422"/>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6120"/>
            <a:ext cx="3703320" cy="93600"/>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6120"/>
            <a:ext cx="3703320" cy="93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093872371"/>
      </p:ext>
    </p:extLst>
  </p:cSld>
  <p:clrMap bg1="lt1" tx1="dk1" bg2="lt2" tx2="dk2" accent1="accent1" accent2="accent2" accent3="accent3" accent4="accent4" accent5="accent5" accent6="accent6" hlink="hlink" folHlink="folHlink"/>
  <p:sldLayoutIdLst>
    <p:sldLayoutId id="2147483714" r:id="rId1"/>
    <p:sldLayoutId id="2147483743" r:id="rId2"/>
    <p:sldLayoutId id="2147483734" r:id="rId3"/>
    <p:sldLayoutId id="2147483735" r:id="rId4"/>
    <p:sldLayoutId id="2147483736" r:id="rId5"/>
    <p:sldLayoutId id="2147483737" r:id="rId6"/>
    <p:sldLayoutId id="2147483738" r:id="rId7"/>
    <p:sldLayoutId id="2147483740" r:id="rId8"/>
    <p:sldLayoutId id="2147483741" r:id="rId9"/>
    <p:sldLayoutId id="2147483742" r:id="rId10"/>
    <p:sldLayoutId id="2147483739" r:id="rId11"/>
    <p:sldLayoutId id="2147483744" r:id="rId12"/>
  </p:sldLayoutIdLst>
  <p:hf hdr="0" dt="0"/>
  <p:txStyles>
    <p:titleStyle>
      <a:lvl1pPr algn="l" defTabSz="457200" rtl="0" eaLnBrk="1" latinLnBrk="0" hangingPunct="1">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8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6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0F6D20-4DD9-477A-A86E-6F2344E569CB}" type="datetimeFigureOut">
              <a:rPr lang="en-US" smtClean="0"/>
              <a:t>11/6/2020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D947D0-4978-4112-AA5E-A75C2548EE7F}" type="slidenum">
              <a:rPr lang="en-US" smtClean="0"/>
              <a:t>‹#›</a:t>
            </a:fld>
            <a:endParaRPr lang="en-US" dirty="0"/>
          </a:p>
        </p:txBody>
      </p:sp>
    </p:spTree>
    <p:extLst>
      <p:ext uri="{BB962C8B-B14F-4D97-AF65-F5344CB8AC3E}">
        <p14:creationId xmlns:p14="http://schemas.microsoft.com/office/powerpoint/2010/main" val="3350227517"/>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partacus-educational.com/CoalIndustry.htm" TargetMode="Externa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4.xml"/><Relationship Id="rId5" Type="http://schemas.microsoft.com/office/2007/relationships/hdphoto" Target="../media/hdphoto2.wdp"/><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14.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42D4960A-896E-4F6B-BF65-B4662AC9DEB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Gill Sans MT" panose="020B0502020104020203"/>
              <a:ea typeface="+mn-ea"/>
              <a:cs typeface="+mn-cs"/>
            </a:endParaRPr>
          </a:p>
        </p:txBody>
      </p:sp>
      <p:sp>
        <p:nvSpPr>
          <p:cNvPr id="20" name="Rectangle 19">
            <a:extLst>
              <a:ext uri="{FF2B5EF4-FFF2-40B4-BE49-F238E27FC236}">
                <a16:creationId xmlns:a16="http://schemas.microsoft.com/office/drawing/2014/main" id="{5684944A-8803-462C-84C5-4576C56A775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9870" y="457199"/>
            <a:ext cx="3618827" cy="482246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F3AA242D-B507-4381-A8CB-EFA346570379}"/>
              </a:ext>
            </a:extLst>
          </p:cNvPr>
          <p:cNvSpPr>
            <a:spLocks noGrp="1"/>
          </p:cNvSpPr>
          <p:nvPr>
            <p:ph type="ctrTitle"/>
          </p:nvPr>
        </p:nvSpPr>
        <p:spPr>
          <a:xfrm>
            <a:off x="8372723" y="850791"/>
            <a:ext cx="3202016" cy="4198288"/>
          </a:xfrm>
        </p:spPr>
        <p:txBody>
          <a:bodyPr anchor="ctr">
            <a:normAutofit/>
          </a:bodyPr>
          <a:lstStyle/>
          <a:p>
            <a:r>
              <a:rPr lang="en-US" sz="2800" dirty="0" smtClean="0">
                <a:solidFill>
                  <a:srgbClr val="FFFFFF"/>
                </a:solidFill>
              </a:rPr>
              <a:t>Regents global history </a:t>
            </a:r>
            <a:r>
              <a:rPr lang="en-US" sz="2800" smtClean="0">
                <a:solidFill>
                  <a:srgbClr val="FFFFFF"/>
                </a:solidFill>
              </a:rPr>
              <a:t>and geography </a:t>
            </a:r>
            <a:endParaRPr lang="en-US" sz="1600" dirty="0">
              <a:solidFill>
                <a:srgbClr val="FFFFFF"/>
              </a:solidFill>
            </a:endParaRPr>
          </a:p>
        </p:txBody>
      </p:sp>
      <p:sp>
        <p:nvSpPr>
          <p:cNvPr id="22" name="Rectangle 21">
            <a:extLst>
              <a:ext uri="{FF2B5EF4-FFF2-40B4-BE49-F238E27FC236}">
                <a16:creationId xmlns:a16="http://schemas.microsoft.com/office/drawing/2014/main" id="{E07F3B49-8C20-42F5-831D-59306D05F66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9870" y="5367338"/>
            <a:ext cx="3618828" cy="989513"/>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3" name="Subtitle 2">
            <a:extLst>
              <a:ext uri="{FF2B5EF4-FFF2-40B4-BE49-F238E27FC236}">
                <a16:creationId xmlns:a16="http://schemas.microsoft.com/office/drawing/2014/main" id="{A4F4068D-37AE-4B7D-BC75-216B123A6C44}"/>
              </a:ext>
            </a:extLst>
          </p:cNvPr>
          <p:cNvSpPr>
            <a:spLocks noGrp="1"/>
          </p:cNvSpPr>
          <p:nvPr>
            <p:ph type="subTitle" idx="1"/>
          </p:nvPr>
        </p:nvSpPr>
        <p:spPr>
          <a:xfrm>
            <a:off x="8372723" y="5545331"/>
            <a:ext cx="3202016" cy="649222"/>
          </a:xfrm>
          <a:noFill/>
        </p:spPr>
        <p:txBody>
          <a:bodyPr anchor="ctr">
            <a:normAutofit/>
          </a:bodyPr>
          <a:lstStyle/>
          <a:p>
            <a:r>
              <a:rPr lang="en-US" sz="1800" dirty="0" smtClean="0">
                <a:solidFill>
                  <a:schemeClr val="tx2">
                    <a:lumMod val="25000"/>
                    <a:lumOff val="75000"/>
                    <a:alpha val="75000"/>
                  </a:schemeClr>
                </a:solidFill>
              </a:rPr>
              <a:t>Industrial revolution</a:t>
            </a:r>
            <a:endParaRPr lang="en-US" sz="1800" dirty="0">
              <a:solidFill>
                <a:schemeClr val="tx2">
                  <a:lumMod val="25000"/>
                  <a:lumOff val="75000"/>
                  <a:alpha val="75000"/>
                </a:schemeClr>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754" y="457199"/>
            <a:ext cx="7836690" cy="5877518"/>
          </a:xfrm>
          <a:prstGeom prst="rect">
            <a:avLst/>
          </a:prstGeom>
        </p:spPr>
      </p:pic>
    </p:spTree>
    <p:extLst>
      <p:ext uri="{BB962C8B-B14F-4D97-AF65-F5344CB8AC3E}">
        <p14:creationId xmlns:p14="http://schemas.microsoft.com/office/powerpoint/2010/main" val="42097119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14122909"/>
              </p:ext>
            </p:extLst>
          </p:nvPr>
        </p:nvGraphicFramePr>
        <p:xfrm>
          <a:off x="285751" y="365125"/>
          <a:ext cx="11068050" cy="5481578"/>
        </p:xfrm>
        <a:graphic>
          <a:graphicData uri="http://schemas.openxmlformats.org/drawingml/2006/table">
            <a:tbl>
              <a:tblPr/>
              <a:tblGrid>
                <a:gridCol w="11068050">
                  <a:extLst>
                    <a:ext uri="{9D8B030D-6E8A-4147-A177-3AD203B41FA5}">
                      <a16:colId xmlns:a16="http://schemas.microsoft.com/office/drawing/2014/main" val="1971733994"/>
                    </a:ext>
                  </a:extLst>
                </a:gridCol>
              </a:tblGrid>
              <a:tr h="1577975">
                <a:tc>
                  <a:txBody>
                    <a:bodyPr/>
                    <a:lstStyle/>
                    <a:p>
                      <a:pPr rtl="0" fontAlgn="t">
                        <a:spcBef>
                          <a:spcPts val="0"/>
                        </a:spcBef>
                        <a:spcAft>
                          <a:spcPts val="0"/>
                        </a:spcAft>
                      </a:pPr>
                      <a:r>
                        <a:rPr lang="en-US" sz="2000" b="0" i="0" u="none" strike="noStrike" dirty="0">
                          <a:solidFill>
                            <a:srgbClr val="000000"/>
                          </a:solidFill>
                          <a:effectLst/>
                          <a:latin typeface="Calibri" panose="020F0502020204030204" pitchFamily="34" charset="0"/>
                        </a:rPr>
                        <a:t>The following is the testimony of eighteen year old Ann </a:t>
                      </a:r>
                      <a:r>
                        <a:rPr lang="en-US" sz="2000" b="0" i="0" u="none" strike="noStrike" dirty="0" err="1">
                          <a:solidFill>
                            <a:srgbClr val="000000"/>
                          </a:solidFill>
                          <a:effectLst/>
                          <a:latin typeface="Calibri" panose="020F0502020204030204" pitchFamily="34" charset="0"/>
                        </a:rPr>
                        <a:t>Eggley</a:t>
                      </a:r>
                      <a:r>
                        <a:rPr lang="en-US" sz="2000" b="0" i="0" u="none" strike="noStrike" dirty="0">
                          <a:solidFill>
                            <a:srgbClr val="000000"/>
                          </a:solidFill>
                          <a:effectLst/>
                          <a:latin typeface="Calibri" panose="020F0502020204030204" pitchFamily="34" charset="0"/>
                        </a:rPr>
                        <a:t> from an 1843 report entitled </a:t>
                      </a:r>
                      <a:r>
                        <a:rPr lang="en-US" sz="2000" b="0" i="1" u="none" strike="noStrike" dirty="0">
                          <a:solidFill>
                            <a:srgbClr val="000000"/>
                          </a:solidFill>
                          <a:effectLst/>
                          <a:latin typeface="Calibri" panose="020F0502020204030204" pitchFamily="34" charset="0"/>
                        </a:rPr>
                        <a:t>The Physical and Moral Condition of the Children and Young Persons employed in Mines and Manufactures</a:t>
                      </a:r>
                      <a:r>
                        <a:rPr lang="en-US" sz="2000" b="0" i="0" u="none" strike="noStrike" dirty="0">
                          <a:solidFill>
                            <a:srgbClr val="000000"/>
                          </a:solidFill>
                          <a:effectLst/>
                          <a:latin typeface="Calibri" panose="020F0502020204030204" pitchFamily="34" charset="0"/>
                        </a:rPr>
                        <a:t> that was ordered by the British government and created by a group of investigators called the Commissioners for Inquiring into the Employment and Condition of Children in Mines and Manufactories. </a:t>
                      </a:r>
                      <a:endParaRPr lang="en-US" sz="2000" dirty="0">
                        <a:effectLst/>
                      </a:endParaRPr>
                    </a:p>
                  </a:txBody>
                  <a:tcPr marL="63500" marR="63500" marT="63500" marB="6350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76987175"/>
                  </a:ext>
                </a:extLst>
              </a:tr>
              <a:tr h="3311092">
                <a:tc>
                  <a:txBody>
                    <a:bodyPr/>
                    <a:lstStyle/>
                    <a:p>
                      <a:pPr rtl="0" fontAlgn="ctr">
                        <a:spcBef>
                          <a:spcPts val="0"/>
                        </a:spcBef>
                        <a:spcAft>
                          <a:spcPts val="0"/>
                        </a:spcAft>
                      </a:pPr>
                      <a:r>
                        <a:rPr lang="en-US" sz="1800" b="0" i="0" u="none" strike="noStrike" dirty="0">
                          <a:solidFill>
                            <a:srgbClr val="000000"/>
                          </a:solidFill>
                          <a:effectLst/>
                          <a:latin typeface="Calibri" panose="020F0502020204030204" pitchFamily="34" charset="0"/>
                        </a:rPr>
                        <a:t>We go at four in the morning, and sometimes at half-past four. We begin to work as soon as we get down. We get out after four, sometimes at five, in the evening. We work the whole time except an hour for dinner, and sometimes we haven't time to eat….The work is far too hard for me; the sweat runs off me all over sometimes. I am very tired at night. Sometimes when we get home at night we have not power to wash us, and then we go to bed. Sometimes we fall asleep in the chair. Father said last night it was both a shame and disgrace for girls to work as we do, but there was </a:t>
                      </a:r>
                      <a:r>
                        <a:rPr lang="en-US" sz="1800" b="0" i="0" u="none" strike="noStrike" dirty="0" err="1">
                          <a:solidFill>
                            <a:srgbClr val="000000"/>
                          </a:solidFill>
                          <a:effectLst/>
                          <a:latin typeface="Calibri" panose="020F0502020204030204" pitchFamily="34" charset="0"/>
                        </a:rPr>
                        <a:t>nought</a:t>
                      </a:r>
                      <a:r>
                        <a:rPr lang="en-US" sz="1800" b="0" i="0" u="none" strike="noStrike" dirty="0">
                          <a:solidFill>
                            <a:srgbClr val="000000"/>
                          </a:solidFill>
                          <a:effectLst/>
                          <a:latin typeface="Calibri" panose="020F0502020204030204" pitchFamily="34" charset="0"/>
                        </a:rPr>
                        <a:t> else for us to do... I have been 11 years in the pit.</a:t>
                      </a:r>
                      <a:endParaRPr lang="en-US" sz="1800" dirty="0">
                        <a:effectLst/>
                      </a:endParaRPr>
                    </a:p>
                    <a:p>
                      <a:pPr rtl="0" fontAlgn="ctr">
                        <a:spcBef>
                          <a:spcPts val="0"/>
                        </a:spcBef>
                        <a:spcAft>
                          <a:spcPts val="0"/>
                        </a:spcAft>
                      </a:pPr>
                      <a:r>
                        <a:rPr lang="en-US" sz="1800" dirty="0">
                          <a:effectLst/>
                        </a:rPr>
                        <a:t> </a:t>
                      </a:r>
                    </a:p>
                    <a:p>
                      <a:pPr rtl="0" fontAlgn="ctr">
                        <a:spcBef>
                          <a:spcPts val="0"/>
                        </a:spcBef>
                        <a:spcAft>
                          <a:spcPts val="0"/>
                        </a:spcAft>
                      </a:pPr>
                      <a:r>
                        <a:rPr lang="en-US" sz="1800" b="0" i="0" u="none" strike="noStrike" dirty="0">
                          <a:solidFill>
                            <a:srgbClr val="000000"/>
                          </a:solidFill>
                          <a:effectLst/>
                          <a:latin typeface="Calibri" panose="020F0502020204030204" pitchFamily="34" charset="0"/>
                        </a:rPr>
                        <a:t>...I never went to a day-school. I went a little to a Sunday-school, but I soon gave it over. I thought it too bad to be confined both Sundays and weekdays. I walk about and get the fresh air on Sundays. I have not learnt to read. I don't know my letters. I have never learnt </a:t>
                      </a:r>
                      <a:r>
                        <a:rPr lang="en-US" sz="1800" b="0" i="0" u="none" strike="noStrike" dirty="0" err="1">
                          <a:solidFill>
                            <a:srgbClr val="000000"/>
                          </a:solidFill>
                          <a:effectLst/>
                          <a:latin typeface="Calibri" panose="020F0502020204030204" pitchFamily="34" charset="0"/>
                        </a:rPr>
                        <a:t>nought</a:t>
                      </a:r>
                      <a:r>
                        <a:rPr lang="en-US" sz="1800" b="0" i="0" u="none" strike="noStrike" dirty="0">
                          <a:solidFill>
                            <a:srgbClr val="000000"/>
                          </a:solidFill>
                          <a:effectLst/>
                          <a:latin typeface="Calibri" panose="020F0502020204030204" pitchFamily="34" charset="0"/>
                        </a:rPr>
                        <a:t>...</a:t>
                      </a:r>
                      <a:endParaRPr lang="en-US" sz="1800" dirty="0">
                        <a:effectLst/>
                      </a:endParaRPr>
                    </a:p>
                  </a:txBody>
                  <a:tcPr marL="63500" marR="63500" marT="63500" marB="635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37510260"/>
                  </a:ext>
                </a:extLst>
              </a:tr>
              <a:tr h="592511">
                <a:tc>
                  <a:txBody>
                    <a:bodyPr/>
                    <a:lstStyle/>
                    <a:p>
                      <a:pPr algn="r" rtl="0" fontAlgn="t">
                        <a:spcBef>
                          <a:spcPts val="0"/>
                        </a:spcBef>
                        <a:spcAft>
                          <a:spcPts val="0"/>
                        </a:spcAft>
                      </a:pPr>
                      <a:r>
                        <a:rPr lang="en-US" sz="1000" b="0" i="0" u="none" strike="noStrike" dirty="0">
                          <a:solidFill>
                            <a:srgbClr val="000000"/>
                          </a:solidFill>
                          <a:effectLst/>
                          <a:latin typeface="Calibri" panose="020F0502020204030204" pitchFamily="34" charset="0"/>
                        </a:rPr>
                        <a:t>Source: </a:t>
                      </a:r>
                      <a:r>
                        <a:rPr lang="en-US" sz="1000" b="0" i="1" u="none" strike="noStrike" dirty="0">
                          <a:solidFill>
                            <a:srgbClr val="000000"/>
                          </a:solidFill>
                          <a:effectLst/>
                          <a:latin typeface="Calibri" panose="020F0502020204030204" pitchFamily="34" charset="0"/>
                        </a:rPr>
                        <a:t>The Physical and Moral Condition of the Children and Young Persons employed in Mines and Manufactures</a:t>
                      </a:r>
                      <a:r>
                        <a:rPr lang="en-US" sz="1000" b="0" i="0" u="none" strike="noStrike" dirty="0">
                          <a:solidFill>
                            <a:srgbClr val="000000"/>
                          </a:solidFill>
                          <a:effectLst/>
                          <a:latin typeface="Calibri" panose="020F0502020204030204" pitchFamily="34" charset="0"/>
                        </a:rPr>
                        <a:t>, 1843 </a:t>
                      </a:r>
                      <a:r>
                        <a:rPr lang="en-US" sz="1000" b="0" i="0" u="sng" strike="noStrike" dirty="0">
                          <a:solidFill>
                            <a:srgbClr val="1155CC"/>
                          </a:solidFill>
                          <a:effectLst/>
                          <a:latin typeface="Calibri" panose="020F0502020204030204" pitchFamily="34" charset="0"/>
                          <a:hlinkClick r:id="rId2"/>
                        </a:rPr>
                        <a:t>http://spartacus-educational.com/CoalIndustry.htm</a:t>
                      </a:r>
                      <a:r>
                        <a:rPr lang="en-US" sz="1000" b="0" i="0" u="none" strike="noStrike" dirty="0">
                          <a:solidFill>
                            <a:srgbClr val="000000"/>
                          </a:solidFill>
                          <a:effectLst/>
                          <a:latin typeface="Calibri" panose="020F0502020204030204" pitchFamily="34" charset="0"/>
                        </a:rPr>
                        <a:t> is in the public domain. </a:t>
                      </a:r>
                      <a:endParaRPr lang="en-US" dirty="0">
                        <a:effectLst/>
                      </a:endParaRPr>
                    </a:p>
                  </a:txBody>
                  <a:tcPr marL="63500" marR="63500" marT="63500" marB="6350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743450154"/>
                  </a:ext>
                </a:extLst>
              </a:tr>
            </a:tbl>
          </a:graphicData>
        </a:graphic>
      </p:graphicFrame>
      <p:sp>
        <p:nvSpPr>
          <p:cNvPr id="6" name="Rectangle 1"/>
          <p:cNvSpPr>
            <a:spLocks noChangeArrowheads="1"/>
          </p:cNvSpPr>
          <p:nvPr/>
        </p:nvSpPr>
        <p:spPr bwMode="auto">
          <a:xfrm>
            <a:off x="733423" y="4649703"/>
            <a:ext cx="9401176" cy="2492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panose="020B0604020202020204" pitchFamily="34" charset="0"/>
              </a:rPr>
              <a:t/>
            </a:r>
            <a:br>
              <a:rPr kumimoji="0" lang="en-US" altLang="en-US" sz="1800" b="0" i="0" u="none" strike="noStrike" cap="none" normalizeH="0" baseline="0" dirty="0" smtClean="0">
                <a:ln>
                  <a:noFill/>
                </a:ln>
                <a:solidFill>
                  <a:schemeClr val="tx1"/>
                </a:solidFill>
                <a:effectLst/>
                <a:latin typeface="Arial" panose="020B0604020202020204" pitchFamily="34" charset="0"/>
              </a:rPr>
            </a:br>
            <a:endParaRPr kumimoji="0" lang="en-US" altLang="en-US" sz="18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panose="020B0604020202020204" pitchFamily="34" charset="0"/>
              </a:rPr>
              <a:t/>
            </a:r>
            <a:br>
              <a:rPr kumimoji="0" lang="en-US" altLang="en-US" sz="1800" b="0" i="0" u="none" strike="noStrike" cap="none" normalizeH="0" baseline="0" dirty="0" smtClean="0">
                <a:ln>
                  <a:noFill/>
                </a:ln>
                <a:solidFill>
                  <a:schemeClr val="tx1"/>
                </a:solidFill>
                <a:effectLst/>
                <a:latin typeface="Arial" panose="020B0604020202020204" pitchFamily="34" charset="0"/>
              </a:rPr>
            </a:br>
            <a:endParaRPr kumimoji="0" lang="en-US" altLang="en-US" sz="18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2400" dirty="0" smtClean="0">
                <a:solidFill>
                  <a:srgbClr val="000000"/>
                </a:solidFill>
                <a:latin typeface="Calibri" panose="020F0502020204030204" pitchFamily="34" charset="0"/>
                <a:cs typeface="Calibri" panose="020F0502020204030204" pitchFamily="34" charset="0"/>
              </a:rPr>
              <a:t>1.</a:t>
            </a:r>
            <a:r>
              <a:rPr kumimoji="0" lang="en-US" altLang="en-US" sz="2400" b="0" i="0" u="none" strike="noStrike" cap="none" normalizeH="0" baseline="0" dirty="0" smtClean="0">
                <a:ln>
                  <a:noFill/>
                </a:ln>
                <a:solidFill>
                  <a:srgbClr val="000000"/>
                </a:solidFill>
                <a:effectLst/>
                <a:latin typeface="Calibri" panose="020F0502020204030204" pitchFamily="34" charset="0"/>
                <a:cs typeface="Calibri" panose="020F0502020204030204" pitchFamily="34" charset="0"/>
              </a:rPr>
              <a:t> Using document 2, explain the author’s purpose for writing about the lives of workers in mines and factories in Great Britain in the 1800s. </a:t>
            </a:r>
            <a:r>
              <a:rPr kumimoji="0" lang="en-US" altLang="en-US" sz="1100" b="0" i="0" u="none" strike="noStrike" cap="none" normalizeH="0" baseline="0" dirty="0" smtClean="0">
                <a:ln>
                  <a:noFill/>
                </a:ln>
                <a:solidFill>
                  <a:srgbClr val="000000"/>
                </a:solidFill>
                <a:effectLst/>
                <a:latin typeface="Calibri" panose="020F0502020204030204" pitchFamily="34" charset="0"/>
                <a:cs typeface="Calibri" panose="020F0502020204030204" pitchFamily="34" charset="0"/>
              </a:rPr>
              <a:t> </a:t>
            </a:r>
            <a:endParaRPr kumimoji="0" lang="en-US" altLang="en-US" sz="11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panose="020B0604020202020204" pitchFamily="34" charset="0"/>
              </a:rPr>
              <a:t/>
            </a:r>
            <a:br>
              <a:rPr kumimoji="0" lang="en-US" altLang="en-US" sz="1800" b="0" i="0" u="none" strike="noStrike" cap="none" normalizeH="0" baseline="0" dirty="0" smtClean="0">
                <a:ln>
                  <a:noFill/>
                </a:ln>
                <a:solidFill>
                  <a:schemeClr val="tx1"/>
                </a:solidFill>
                <a:effectLst/>
                <a:latin typeface="Arial" panose="020B0604020202020204" pitchFamily="34" charset="0"/>
              </a:rPr>
            </a:b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084234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DBB21AD-0690-47F7-B03F-21C935D373D7}"/>
              </a:ext>
            </a:extLst>
          </p:cNvPr>
          <p:cNvSpPr>
            <a:spLocks noGrp="1"/>
          </p:cNvSpPr>
          <p:nvPr>
            <p:ph type="sldNum" sz="quarter" idx="12"/>
          </p:nvPr>
        </p:nvSpPr>
        <p:spPr/>
        <p:txBody>
          <a:bodyPr/>
          <a:lstStyle/>
          <a:p>
            <a:fld id="{F603CDE5-C1D8-4EDD-870F-A498BAFA520F}" type="slidenum">
              <a:rPr lang="en-US" noProof="0" smtClean="0"/>
              <a:t>2</a:t>
            </a:fld>
            <a:endParaRPr lang="en-US" noProof="0" dirty="0"/>
          </a:p>
        </p:txBody>
      </p:sp>
      <p:sp>
        <p:nvSpPr>
          <p:cNvPr id="3" name="Footer Placeholder 2">
            <a:extLst>
              <a:ext uri="{FF2B5EF4-FFF2-40B4-BE49-F238E27FC236}">
                <a16:creationId xmlns:a16="http://schemas.microsoft.com/office/drawing/2014/main" id="{DAB3DA54-559D-4BB1-AB2B-FBE4B18D5A49}"/>
              </a:ext>
            </a:extLst>
          </p:cNvPr>
          <p:cNvSpPr>
            <a:spLocks noGrp="1"/>
          </p:cNvSpPr>
          <p:nvPr>
            <p:ph type="ftr" sz="quarter" idx="11"/>
          </p:nvPr>
        </p:nvSpPr>
        <p:spPr/>
        <p:txBody>
          <a:bodyPr/>
          <a:lstStyle/>
          <a:p>
            <a:pPr algn="l"/>
            <a:r>
              <a:rPr lang="en-US" noProof="0" dirty="0"/>
              <a:t>Building content knowledge notes </a:t>
            </a:r>
          </a:p>
        </p:txBody>
      </p:sp>
      <p:sp>
        <p:nvSpPr>
          <p:cNvPr id="4" name="Title 3">
            <a:extLst>
              <a:ext uri="{FF2B5EF4-FFF2-40B4-BE49-F238E27FC236}">
                <a16:creationId xmlns:a16="http://schemas.microsoft.com/office/drawing/2014/main" id="{A5308F76-D145-4F77-B851-6F9316919FE3}"/>
              </a:ext>
            </a:extLst>
          </p:cNvPr>
          <p:cNvSpPr>
            <a:spLocks noGrp="1"/>
          </p:cNvSpPr>
          <p:nvPr>
            <p:ph type="title"/>
          </p:nvPr>
        </p:nvSpPr>
        <p:spPr/>
        <p:txBody>
          <a:bodyPr/>
          <a:lstStyle/>
          <a:p>
            <a:r>
              <a:rPr lang="en-US" dirty="0"/>
              <a:t>Brief Overview </a:t>
            </a:r>
          </a:p>
        </p:txBody>
      </p:sp>
      <p:sp>
        <p:nvSpPr>
          <p:cNvPr id="5" name="Text Placeholder 4">
            <a:extLst>
              <a:ext uri="{FF2B5EF4-FFF2-40B4-BE49-F238E27FC236}">
                <a16:creationId xmlns:a16="http://schemas.microsoft.com/office/drawing/2014/main" id="{B1B190E9-E37E-4687-B6D6-995C393C719F}"/>
              </a:ext>
            </a:extLst>
          </p:cNvPr>
          <p:cNvSpPr>
            <a:spLocks noGrp="1"/>
          </p:cNvSpPr>
          <p:nvPr>
            <p:ph type="body" idx="1"/>
          </p:nvPr>
        </p:nvSpPr>
        <p:spPr>
          <a:xfrm>
            <a:off x="581192" y="2250892"/>
            <a:ext cx="5514807" cy="536005"/>
          </a:xfrm>
        </p:spPr>
        <p:txBody>
          <a:bodyPr/>
          <a:lstStyle/>
          <a:p>
            <a:r>
              <a:rPr lang="en-US" sz="2000" dirty="0"/>
              <a:t>New York Social Studies Framework Connection  </a:t>
            </a:r>
          </a:p>
        </p:txBody>
      </p:sp>
      <p:sp>
        <p:nvSpPr>
          <p:cNvPr id="6" name="Content Placeholder 5">
            <a:extLst>
              <a:ext uri="{FF2B5EF4-FFF2-40B4-BE49-F238E27FC236}">
                <a16:creationId xmlns:a16="http://schemas.microsoft.com/office/drawing/2014/main" id="{ABCED47E-6DE9-4259-834B-51F1686D330A}"/>
              </a:ext>
            </a:extLst>
          </p:cNvPr>
          <p:cNvSpPr>
            <a:spLocks noGrp="1"/>
          </p:cNvSpPr>
          <p:nvPr>
            <p:ph sz="half" idx="2"/>
          </p:nvPr>
        </p:nvSpPr>
        <p:spPr/>
        <p:txBody>
          <a:bodyPr>
            <a:normAutofit lnSpcReduction="10000"/>
          </a:bodyPr>
          <a:lstStyle/>
          <a:p>
            <a:r>
              <a:rPr lang="en-US" b="1" dirty="0"/>
              <a:t>10.3 CAUSES AND EFFECTS OF THE INDUSTRIAL REVOLUTION: Innovations in agriculture, production, and transportation led to the Industrial Revolution, which originated in Western Europe and spread over time to Japan and other regions. This led to major population shifts and transformed economic and social systems. </a:t>
            </a:r>
            <a:endParaRPr lang="en-US" dirty="0"/>
          </a:p>
          <a:p>
            <a:r>
              <a:rPr lang="en-US" b="1" dirty="0"/>
              <a:t>(Standard: 2, 3, 4; Themes: MOV, TCC, GEO, SOC, ECO, TECH) </a:t>
            </a:r>
            <a:endParaRPr lang="en-US" dirty="0"/>
          </a:p>
        </p:txBody>
      </p:sp>
      <p:sp>
        <p:nvSpPr>
          <p:cNvPr id="7" name="Text Placeholder 6">
            <a:extLst>
              <a:ext uri="{FF2B5EF4-FFF2-40B4-BE49-F238E27FC236}">
                <a16:creationId xmlns:a16="http://schemas.microsoft.com/office/drawing/2014/main" id="{A0E530DF-05F8-42C7-94B3-72485D578456}"/>
              </a:ext>
            </a:extLst>
          </p:cNvPr>
          <p:cNvSpPr>
            <a:spLocks noGrp="1"/>
          </p:cNvSpPr>
          <p:nvPr>
            <p:ph type="body" sz="quarter" idx="3"/>
          </p:nvPr>
        </p:nvSpPr>
        <p:spPr>
          <a:xfrm>
            <a:off x="6217709" y="2250892"/>
            <a:ext cx="5393100" cy="553373"/>
          </a:xfrm>
        </p:spPr>
        <p:txBody>
          <a:bodyPr/>
          <a:lstStyle/>
          <a:p>
            <a:r>
              <a:rPr lang="en-US" dirty="0"/>
              <a:t>Key Social Studies Terms to Look for: </a:t>
            </a:r>
          </a:p>
        </p:txBody>
      </p:sp>
      <p:sp>
        <p:nvSpPr>
          <p:cNvPr id="8" name="Content Placeholder 7">
            <a:extLst>
              <a:ext uri="{FF2B5EF4-FFF2-40B4-BE49-F238E27FC236}">
                <a16:creationId xmlns:a16="http://schemas.microsoft.com/office/drawing/2014/main" id="{E0D6FE0F-15FE-4393-855D-EA9B5E4EB46E}"/>
              </a:ext>
            </a:extLst>
          </p:cNvPr>
          <p:cNvSpPr>
            <a:spLocks noGrp="1"/>
          </p:cNvSpPr>
          <p:nvPr>
            <p:ph sz="quarter" idx="4"/>
          </p:nvPr>
        </p:nvSpPr>
        <p:spPr>
          <a:xfrm>
            <a:off x="6217709" y="2926052"/>
            <a:ext cx="5393100" cy="3670691"/>
          </a:xfrm>
        </p:spPr>
        <p:txBody>
          <a:bodyPr>
            <a:normAutofit/>
          </a:bodyPr>
          <a:lstStyle/>
          <a:p>
            <a:r>
              <a:rPr lang="en-US" dirty="0" smtClean="0"/>
              <a:t>Industrialization</a:t>
            </a:r>
          </a:p>
          <a:p>
            <a:r>
              <a:rPr lang="en-US" dirty="0" smtClean="0"/>
              <a:t>urbanization</a:t>
            </a:r>
          </a:p>
          <a:p>
            <a:r>
              <a:rPr lang="en-US" dirty="0" smtClean="0"/>
              <a:t>Laissez faire</a:t>
            </a:r>
          </a:p>
          <a:p>
            <a:r>
              <a:rPr lang="en-US" dirty="0" smtClean="0"/>
              <a:t>Capitalism</a:t>
            </a:r>
          </a:p>
          <a:p>
            <a:r>
              <a:rPr lang="en-US" dirty="0" smtClean="0"/>
              <a:t>Socialism</a:t>
            </a:r>
          </a:p>
          <a:p>
            <a:r>
              <a:rPr lang="en-US" dirty="0" smtClean="0"/>
              <a:t>Proletariat</a:t>
            </a:r>
          </a:p>
          <a:p>
            <a:r>
              <a:rPr lang="en-US" dirty="0" smtClean="0"/>
              <a:t>Bourgeoisie</a:t>
            </a:r>
          </a:p>
          <a:p>
            <a:r>
              <a:rPr lang="en-US" dirty="0" smtClean="0"/>
              <a:t>Labor unions</a:t>
            </a:r>
          </a:p>
          <a:p>
            <a:endParaRPr lang="en-US" dirty="0" smtClean="0"/>
          </a:p>
          <a:p>
            <a:endParaRPr lang="en-US" dirty="0"/>
          </a:p>
        </p:txBody>
      </p:sp>
    </p:spTree>
    <p:extLst>
      <p:ext uri="{BB962C8B-B14F-4D97-AF65-F5344CB8AC3E}">
        <p14:creationId xmlns:p14="http://schemas.microsoft.com/office/powerpoint/2010/main" val="7253958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40383"/>
            <a:ext cx="12201601" cy="1225484"/>
          </a:xfrm>
        </p:spPr>
        <p:txBody>
          <a:bodyPr>
            <a:normAutofit/>
          </a:bodyPr>
          <a:lstStyle/>
          <a:p>
            <a:pPr algn="ctr"/>
            <a:r>
              <a:rPr lang="en-US" b="1" u="sng" dirty="0">
                <a:latin typeface="Arial" panose="020B0604020202020204" pitchFamily="34" charset="0"/>
                <a:cs typeface="Arial" panose="020B0604020202020204" pitchFamily="34" charset="0"/>
              </a:rPr>
              <a:t>The Industrial Revolution (1700s-1800s)</a:t>
            </a:r>
          </a:p>
        </p:txBody>
      </p:sp>
      <p:sp>
        <p:nvSpPr>
          <p:cNvPr id="3" name="Content Placeholder 2"/>
          <p:cNvSpPr>
            <a:spLocks noGrp="1"/>
          </p:cNvSpPr>
          <p:nvPr>
            <p:ph idx="1"/>
          </p:nvPr>
        </p:nvSpPr>
        <p:spPr>
          <a:xfrm>
            <a:off x="-33671" y="678729"/>
            <a:ext cx="12225671" cy="5632516"/>
          </a:xfrm>
        </p:spPr>
        <p:txBody>
          <a:bodyPr>
            <a:normAutofit/>
          </a:bodyPr>
          <a:lstStyle/>
          <a:p>
            <a:r>
              <a:rPr lang="en-US" sz="4000" dirty="0"/>
              <a:t>The Industrial Revolution was the change from producing goods by hand to producing goods with machines in factories. </a:t>
            </a:r>
            <a:endParaRPr lang="en-US" sz="3600" dirty="0"/>
          </a:p>
        </p:txBody>
      </p:sp>
      <p:pic>
        <p:nvPicPr>
          <p:cNvPr id="11266" name="Picture 2" descr="http://52651410.weebly.com/uploads/4/2/0/4/42040953/296770705_orig.jpg?39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77873" y="3308806"/>
            <a:ext cx="5414127" cy="3549193"/>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http://xroads.virginia.edu/~ug02/sund/dreamgirl/dollfactor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308807"/>
            <a:ext cx="5627084" cy="354919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741682" y="2526085"/>
            <a:ext cx="3893271"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WORKING BY HAND TO WORKING BY MACHINES</a:t>
            </a:r>
          </a:p>
        </p:txBody>
      </p:sp>
      <p:sp>
        <p:nvSpPr>
          <p:cNvPr id="6" name="U-Turn Arrow 5"/>
          <p:cNvSpPr/>
          <p:nvPr/>
        </p:nvSpPr>
        <p:spPr>
          <a:xfrm>
            <a:off x="4374037" y="2139885"/>
            <a:ext cx="4807670" cy="1168921"/>
          </a:xfrm>
          <a:prstGeom prst="uturnArrow">
            <a:avLst>
              <a:gd name="adj1" fmla="val 25000"/>
              <a:gd name="adj2" fmla="val 25000"/>
              <a:gd name="adj3" fmla="val 42172"/>
              <a:gd name="adj4" fmla="val 43750"/>
              <a:gd name="adj5" fmla="val 99194"/>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12515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Picture 4" descr="http://images.slideplayer.com/19/5727315/slides/slide_3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2573" y="1010832"/>
            <a:ext cx="7629427" cy="572207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9602" y="0"/>
            <a:ext cx="11322035" cy="1225484"/>
          </a:xfrm>
        </p:spPr>
        <p:txBody>
          <a:bodyPr>
            <a:normAutofit/>
          </a:bodyPr>
          <a:lstStyle/>
          <a:p>
            <a:r>
              <a:rPr lang="en-US" b="1" u="sng" dirty="0">
                <a:latin typeface="Arial" panose="020B0604020202020204" pitchFamily="34" charset="0"/>
                <a:cs typeface="Arial" panose="020B0604020202020204" pitchFamily="34" charset="0"/>
              </a:rPr>
              <a:t>The Industrial Revolution (1700s-1800s)</a:t>
            </a:r>
          </a:p>
        </p:txBody>
      </p:sp>
      <p:sp>
        <p:nvSpPr>
          <p:cNvPr id="3" name="Content Placeholder 2"/>
          <p:cNvSpPr>
            <a:spLocks noGrp="1"/>
          </p:cNvSpPr>
          <p:nvPr>
            <p:ph idx="1"/>
          </p:nvPr>
        </p:nvSpPr>
        <p:spPr>
          <a:xfrm>
            <a:off x="-33670" y="1225484"/>
            <a:ext cx="4788550" cy="4966310"/>
          </a:xfrm>
        </p:spPr>
        <p:txBody>
          <a:bodyPr>
            <a:normAutofit fontScale="77500" lnSpcReduction="20000"/>
          </a:bodyPr>
          <a:lstStyle/>
          <a:p>
            <a:pPr marL="0" indent="0">
              <a:buNone/>
            </a:pPr>
            <a:r>
              <a:rPr lang="en-US" sz="5400" b="1" u="sng" dirty="0" smtClean="0"/>
              <a:t>KEY </a:t>
            </a:r>
            <a:r>
              <a:rPr lang="en-US" sz="5400" b="1" u="sng" dirty="0"/>
              <a:t>CAUSES</a:t>
            </a:r>
          </a:p>
          <a:p>
            <a:r>
              <a:rPr lang="en-US" sz="4800" dirty="0"/>
              <a:t>Natural Resources</a:t>
            </a:r>
          </a:p>
          <a:p>
            <a:pPr lvl="1"/>
            <a:r>
              <a:rPr lang="en-US" sz="4800" dirty="0"/>
              <a:t>Coal</a:t>
            </a:r>
          </a:p>
          <a:p>
            <a:r>
              <a:rPr lang="en-US" sz="4800" dirty="0"/>
              <a:t>Natural Transportation</a:t>
            </a:r>
          </a:p>
          <a:p>
            <a:pPr lvl="1"/>
            <a:r>
              <a:rPr lang="en-US" sz="4800" dirty="0"/>
              <a:t>Rivers</a:t>
            </a:r>
          </a:p>
          <a:p>
            <a:r>
              <a:rPr lang="en-US" sz="4800" dirty="0"/>
              <a:t>Good </a:t>
            </a:r>
            <a:r>
              <a:rPr lang="en-US" sz="4800" dirty="0" smtClean="0"/>
              <a:t>geography</a:t>
            </a:r>
          </a:p>
          <a:p>
            <a:r>
              <a:rPr lang="en-US" sz="4800" dirty="0" smtClean="0"/>
              <a:t>Capital for investment</a:t>
            </a:r>
          </a:p>
          <a:p>
            <a:r>
              <a:rPr lang="en-US" sz="4800" dirty="0" smtClean="0"/>
              <a:t>Population growth</a:t>
            </a:r>
          </a:p>
          <a:p>
            <a:r>
              <a:rPr lang="en-US" sz="4800" dirty="0" smtClean="0"/>
              <a:t>Energy and technology</a:t>
            </a:r>
            <a:endParaRPr lang="en-US" sz="4800" dirty="0"/>
          </a:p>
        </p:txBody>
      </p:sp>
    </p:spTree>
    <p:extLst>
      <p:ext uri="{BB962C8B-B14F-4D97-AF65-F5344CB8AC3E}">
        <p14:creationId xmlns:p14="http://schemas.microsoft.com/office/powerpoint/2010/main" val="34657942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01" y="0"/>
            <a:ext cx="6644082" cy="1225484"/>
          </a:xfrm>
        </p:spPr>
        <p:txBody>
          <a:bodyPr>
            <a:normAutofit fontScale="90000"/>
          </a:bodyPr>
          <a:lstStyle/>
          <a:p>
            <a:r>
              <a:rPr lang="en-US" b="1" u="sng" dirty="0">
                <a:latin typeface="Arial" panose="020B0604020202020204" pitchFamily="34" charset="0"/>
                <a:cs typeface="Arial" panose="020B0604020202020204" pitchFamily="34" charset="0"/>
              </a:rPr>
              <a:t>The Industrial Revolution (1700s-1800s)</a:t>
            </a:r>
          </a:p>
        </p:txBody>
      </p:sp>
      <p:sp>
        <p:nvSpPr>
          <p:cNvPr id="3" name="Content Placeholder 2"/>
          <p:cNvSpPr>
            <a:spLocks noGrp="1"/>
          </p:cNvSpPr>
          <p:nvPr>
            <p:ph idx="1"/>
          </p:nvPr>
        </p:nvSpPr>
        <p:spPr>
          <a:xfrm>
            <a:off x="-33671" y="1225484"/>
            <a:ext cx="7763650" cy="5632516"/>
          </a:xfrm>
        </p:spPr>
        <p:txBody>
          <a:bodyPr>
            <a:normAutofit lnSpcReduction="10000"/>
          </a:bodyPr>
          <a:lstStyle/>
          <a:p>
            <a:pPr marL="0" indent="0">
              <a:lnSpc>
                <a:spcPct val="100000"/>
              </a:lnSpc>
              <a:spcBef>
                <a:spcPts val="0"/>
              </a:spcBef>
              <a:buNone/>
            </a:pPr>
            <a:r>
              <a:rPr lang="en-US" sz="4000" b="1" u="sng" dirty="0"/>
              <a:t>KEY EFFECTS (RESULTS)</a:t>
            </a:r>
          </a:p>
          <a:p>
            <a:pPr>
              <a:lnSpc>
                <a:spcPct val="100000"/>
              </a:lnSpc>
              <a:spcBef>
                <a:spcPts val="0"/>
              </a:spcBef>
            </a:pPr>
            <a:r>
              <a:rPr lang="en-US" sz="2400" u="sng" dirty="0"/>
              <a:t>Industrialization</a:t>
            </a:r>
            <a:r>
              <a:rPr lang="en-US" sz="2400" dirty="0"/>
              <a:t>- Machines were used to produce goods in factories</a:t>
            </a:r>
          </a:p>
          <a:p>
            <a:pPr>
              <a:lnSpc>
                <a:spcPct val="100000"/>
              </a:lnSpc>
              <a:spcBef>
                <a:spcPts val="0"/>
              </a:spcBef>
            </a:pPr>
            <a:r>
              <a:rPr lang="en-US" sz="2400" u="sng" dirty="0"/>
              <a:t>Urbanization</a:t>
            </a:r>
            <a:r>
              <a:rPr lang="en-US" sz="2400" dirty="0"/>
              <a:t>- The growth of cities.  People came to urban (city) areas to get jobs in factories.  Many cities had severe pollution from the smoke that came out of factories.</a:t>
            </a:r>
          </a:p>
          <a:p>
            <a:pPr>
              <a:lnSpc>
                <a:spcPct val="100000"/>
              </a:lnSpc>
              <a:spcBef>
                <a:spcPts val="0"/>
              </a:spcBef>
            </a:pPr>
            <a:r>
              <a:rPr lang="en-US" sz="2400" u="sng" dirty="0"/>
              <a:t>Bad working conditions- </a:t>
            </a:r>
            <a:r>
              <a:rPr lang="en-US" sz="2400" dirty="0"/>
              <a:t>Workers in factories worked in dangerous conditions for long hours and low pay.  Young children were frequently hired and abused in these factories</a:t>
            </a:r>
          </a:p>
          <a:p>
            <a:pPr>
              <a:lnSpc>
                <a:spcPct val="100000"/>
              </a:lnSpc>
              <a:spcBef>
                <a:spcPts val="0"/>
              </a:spcBef>
            </a:pPr>
            <a:r>
              <a:rPr lang="en-US" sz="2400" u="sng" dirty="0"/>
              <a:t>Formation of Labor Unions- </a:t>
            </a:r>
            <a:r>
              <a:rPr lang="en-US" sz="2400" dirty="0"/>
              <a:t>Workers formed labor unions (organizations of workers) that fought to improve the pay and working conditions of workers</a:t>
            </a:r>
          </a:p>
          <a:p>
            <a:pPr>
              <a:lnSpc>
                <a:spcPct val="100000"/>
              </a:lnSpc>
              <a:spcBef>
                <a:spcPts val="0"/>
              </a:spcBef>
            </a:pPr>
            <a:r>
              <a:rPr lang="en-US" sz="2400" u="sng" dirty="0"/>
              <a:t>Legislation</a:t>
            </a:r>
            <a:r>
              <a:rPr lang="en-US" sz="2400" dirty="0"/>
              <a:t>- Governments eventually passed laws to set minimum wage and end child labor. </a:t>
            </a:r>
          </a:p>
        </p:txBody>
      </p:sp>
      <p:pic>
        <p:nvPicPr>
          <p:cNvPr id="14338" name="Picture 2" descr="http://s1.reutersmedia.net/resources/r/?m=02&amp;d=20130908&amp;t=2&amp;i=788879326&amp;w=644&amp;fh=&amp;fw=&amp;ll=&amp;pl=&amp;sq=&amp;r=CBRE9870BUX00"/>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7905750" y="0"/>
            <a:ext cx="4286250" cy="2800351"/>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https://3.bp.blogspot.com/-J1o0WsdOkMc/URO20x4691I/AAAAAAAAFNA/GVx6h-w_tzQ/w800-h800/24LesPetitesMains_Cosette_LewisHine-1909.jpg"/>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7883011" y="3120271"/>
            <a:ext cx="4308989" cy="3426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38475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7371397" y="612742"/>
            <a:ext cx="4733039" cy="4733039"/>
          </a:xfrm>
          <a:prstGeom prst="rect">
            <a:avLst/>
          </a:prstGeom>
        </p:spPr>
      </p:pic>
      <p:sp>
        <p:nvSpPr>
          <p:cNvPr id="2" name="Title 1"/>
          <p:cNvSpPr>
            <a:spLocks noGrp="1"/>
          </p:cNvSpPr>
          <p:nvPr>
            <p:ph type="title"/>
          </p:nvPr>
        </p:nvSpPr>
        <p:spPr>
          <a:xfrm>
            <a:off x="-9601" y="0"/>
            <a:ext cx="10420698" cy="1225484"/>
          </a:xfrm>
        </p:spPr>
        <p:txBody>
          <a:bodyPr>
            <a:normAutofit fontScale="90000"/>
          </a:bodyPr>
          <a:lstStyle/>
          <a:p>
            <a:r>
              <a:rPr lang="en-US" b="1" u="sng" dirty="0">
                <a:latin typeface="Arial" panose="020B0604020202020204" pitchFamily="34" charset="0"/>
                <a:cs typeface="Arial" panose="020B0604020202020204" pitchFamily="34" charset="0"/>
              </a:rPr>
              <a:t>The Industrial Revolution (1700s-1800s)</a:t>
            </a:r>
          </a:p>
        </p:txBody>
      </p:sp>
      <p:sp>
        <p:nvSpPr>
          <p:cNvPr id="3" name="Content Placeholder 2"/>
          <p:cNvSpPr>
            <a:spLocks noGrp="1"/>
          </p:cNvSpPr>
          <p:nvPr>
            <p:ph idx="1"/>
          </p:nvPr>
        </p:nvSpPr>
        <p:spPr>
          <a:xfrm>
            <a:off x="-33671" y="1225484"/>
            <a:ext cx="7613031" cy="5632516"/>
          </a:xfrm>
        </p:spPr>
        <p:txBody>
          <a:bodyPr>
            <a:normAutofit/>
          </a:bodyPr>
          <a:lstStyle/>
          <a:p>
            <a:pPr marL="0" indent="0">
              <a:lnSpc>
                <a:spcPct val="100000"/>
              </a:lnSpc>
              <a:spcBef>
                <a:spcPts val="0"/>
              </a:spcBef>
              <a:buNone/>
            </a:pPr>
            <a:r>
              <a:rPr lang="en-US" sz="3200" b="1" u="sng" dirty="0">
                <a:cs typeface="Arial" panose="020B0604020202020204" pitchFamily="34" charset="0"/>
              </a:rPr>
              <a:t>Laissez Faire Capitalism </a:t>
            </a:r>
            <a:r>
              <a:rPr lang="en-US" sz="3200" u="sng" dirty="0">
                <a:cs typeface="Arial" panose="020B0604020202020204" pitchFamily="34" charset="0"/>
              </a:rPr>
              <a:t>(Market Economy)</a:t>
            </a:r>
          </a:p>
          <a:p>
            <a:pPr lvl="1">
              <a:lnSpc>
                <a:spcPct val="100000"/>
              </a:lnSpc>
              <a:spcBef>
                <a:spcPts val="0"/>
              </a:spcBef>
            </a:pPr>
            <a:r>
              <a:rPr lang="en-US" sz="2800" dirty="0">
                <a:cs typeface="Arial" panose="020B0604020202020204" pitchFamily="34" charset="0"/>
              </a:rPr>
              <a:t>This was the economic system that was used during the Industrial Revolution (and that is still used in most of the world today).  </a:t>
            </a:r>
          </a:p>
          <a:p>
            <a:pPr>
              <a:lnSpc>
                <a:spcPct val="100000"/>
              </a:lnSpc>
              <a:spcBef>
                <a:spcPts val="0"/>
              </a:spcBef>
            </a:pPr>
            <a:r>
              <a:rPr lang="en-US" sz="3200" dirty="0">
                <a:cs typeface="Arial" panose="020B0604020202020204" pitchFamily="34" charset="0"/>
              </a:rPr>
              <a:t>MAIN IDEAS</a:t>
            </a:r>
          </a:p>
          <a:p>
            <a:pPr lvl="1">
              <a:lnSpc>
                <a:spcPct val="100000"/>
              </a:lnSpc>
              <a:spcBef>
                <a:spcPts val="0"/>
              </a:spcBef>
            </a:pPr>
            <a:r>
              <a:rPr lang="en-US" sz="2800" dirty="0">
                <a:cs typeface="Arial" panose="020B0604020202020204" pitchFamily="34" charset="0"/>
              </a:rPr>
              <a:t>Businesses and factories should be owned by individuals (NOT the government)</a:t>
            </a:r>
          </a:p>
          <a:p>
            <a:pPr lvl="1">
              <a:lnSpc>
                <a:spcPct val="100000"/>
              </a:lnSpc>
              <a:spcBef>
                <a:spcPts val="0"/>
              </a:spcBef>
            </a:pPr>
            <a:r>
              <a:rPr lang="en-US" sz="2800" dirty="0">
                <a:cs typeface="Arial" panose="020B0604020202020204" pitchFamily="34" charset="0"/>
              </a:rPr>
              <a:t>Business decisions should be made by Individuals (the government should NOT interfere)</a:t>
            </a:r>
          </a:p>
          <a:p>
            <a:pPr lvl="1">
              <a:lnSpc>
                <a:spcPct val="100000"/>
              </a:lnSpc>
              <a:spcBef>
                <a:spcPts val="0"/>
              </a:spcBef>
            </a:pPr>
            <a:r>
              <a:rPr lang="en-US" sz="2800" dirty="0">
                <a:cs typeface="Arial" panose="020B0604020202020204" pitchFamily="34" charset="0"/>
              </a:rPr>
              <a:t>Prices should be set by individuals (NOT the government) based on </a:t>
            </a:r>
            <a:r>
              <a:rPr lang="en-US" sz="2800" b="1" dirty="0">
                <a:cs typeface="Arial" panose="020B0604020202020204" pitchFamily="34" charset="0"/>
              </a:rPr>
              <a:t>supply and demand</a:t>
            </a:r>
          </a:p>
        </p:txBody>
      </p:sp>
      <p:sp>
        <p:nvSpPr>
          <p:cNvPr id="6" name="TextBox 5"/>
          <p:cNvSpPr txBox="1"/>
          <p:nvPr/>
        </p:nvSpPr>
        <p:spPr>
          <a:xfrm>
            <a:off x="7091680" y="5220719"/>
            <a:ext cx="5012756" cy="175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LAISSEZ-FAIRE = CAPITALISM = FREE CHOICE</a:t>
            </a:r>
          </a:p>
        </p:txBody>
      </p:sp>
    </p:spTree>
    <p:extLst>
      <p:ext uri="{BB962C8B-B14F-4D97-AF65-F5344CB8AC3E}">
        <p14:creationId xmlns:p14="http://schemas.microsoft.com/office/powerpoint/2010/main" val="31251602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01" y="0"/>
            <a:ext cx="6644082" cy="1225484"/>
          </a:xfrm>
        </p:spPr>
        <p:txBody>
          <a:bodyPr>
            <a:normAutofit fontScale="90000"/>
          </a:bodyPr>
          <a:lstStyle/>
          <a:p>
            <a:r>
              <a:rPr lang="en-US" b="1" u="sng" dirty="0">
                <a:latin typeface="Arial" panose="020B0604020202020204" pitchFamily="34" charset="0"/>
                <a:cs typeface="Arial" panose="020B0604020202020204" pitchFamily="34" charset="0"/>
              </a:rPr>
              <a:t>The Industrial Revolution (1700s-1800s)</a:t>
            </a:r>
          </a:p>
        </p:txBody>
      </p:sp>
      <p:sp>
        <p:nvSpPr>
          <p:cNvPr id="3" name="Content Placeholder 2"/>
          <p:cNvSpPr>
            <a:spLocks noGrp="1"/>
          </p:cNvSpPr>
          <p:nvPr>
            <p:ph idx="1"/>
          </p:nvPr>
        </p:nvSpPr>
        <p:spPr>
          <a:xfrm>
            <a:off x="-33671" y="1225484"/>
            <a:ext cx="7463171" cy="5632516"/>
          </a:xfrm>
        </p:spPr>
        <p:txBody>
          <a:bodyPr>
            <a:normAutofit fontScale="85000" lnSpcReduction="10000"/>
          </a:bodyPr>
          <a:lstStyle/>
          <a:p>
            <a:pPr marL="0" indent="0">
              <a:lnSpc>
                <a:spcPct val="100000"/>
              </a:lnSpc>
              <a:spcBef>
                <a:spcPts val="0"/>
              </a:spcBef>
              <a:buNone/>
            </a:pPr>
            <a:r>
              <a:rPr lang="de-DE" sz="3600" b="1" u="sng" dirty="0" smtClean="0">
                <a:cs typeface="Arial" panose="020B0604020202020204" pitchFamily="34" charset="0"/>
              </a:rPr>
              <a:t>Socialism</a:t>
            </a:r>
            <a:endParaRPr lang="de-DE" sz="3600" b="1" u="sng" dirty="0">
              <a:cs typeface="Arial" panose="020B0604020202020204" pitchFamily="34" charset="0"/>
            </a:endParaRPr>
          </a:p>
          <a:p>
            <a:pPr marL="0" indent="0">
              <a:lnSpc>
                <a:spcPct val="100000"/>
              </a:lnSpc>
              <a:spcBef>
                <a:spcPts val="0"/>
              </a:spcBef>
              <a:buNone/>
            </a:pPr>
            <a:r>
              <a:rPr lang="de-DE" sz="3600" dirty="0" smtClean="0">
                <a:cs typeface="Arial" panose="020B0604020202020204" pitchFamily="34" charset="0"/>
              </a:rPr>
              <a:t>Karl </a:t>
            </a:r>
            <a:r>
              <a:rPr lang="de-DE" sz="3600" dirty="0">
                <a:cs typeface="Arial" panose="020B0604020202020204" pitchFamily="34" charset="0"/>
              </a:rPr>
              <a:t>Marx and Friedrich Engels </a:t>
            </a:r>
          </a:p>
          <a:p>
            <a:pPr lvl="1">
              <a:lnSpc>
                <a:spcPct val="100000"/>
              </a:lnSpc>
              <a:spcBef>
                <a:spcPts val="0"/>
              </a:spcBef>
            </a:pPr>
            <a:r>
              <a:rPr lang="en-US" sz="2800" dirty="0">
                <a:cs typeface="Arial" panose="020B0604020202020204" pitchFamily="34" charset="0"/>
              </a:rPr>
              <a:t>They argued that it allowed greedy factory owners to exploit (take advantage) of poor factory workers</a:t>
            </a:r>
          </a:p>
          <a:p>
            <a:pPr>
              <a:lnSpc>
                <a:spcPct val="100000"/>
              </a:lnSpc>
              <a:spcBef>
                <a:spcPts val="0"/>
              </a:spcBef>
            </a:pPr>
            <a:r>
              <a:rPr lang="en-US" sz="3200" dirty="0">
                <a:cs typeface="Arial" panose="020B0604020202020204" pitchFamily="34" charset="0"/>
              </a:rPr>
              <a:t>COMMUNIST MANIFESTO</a:t>
            </a:r>
          </a:p>
          <a:p>
            <a:pPr lvl="1">
              <a:lnSpc>
                <a:spcPct val="100000"/>
              </a:lnSpc>
              <a:spcBef>
                <a:spcPts val="0"/>
              </a:spcBef>
            </a:pPr>
            <a:r>
              <a:rPr lang="en-US" sz="2800" dirty="0">
                <a:cs typeface="Arial" panose="020B0604020202020204" pitchFamily="34" charset="0"/>
              </a:rPr>
              <a:t>All of history has been about class struggles (Rich vs poor)</a:t>
            </a:r>
          </a:p>
          <a:p>
            <a:pPr lvl="1">
              <a:lnSpc>
                <a:spcPct val="100000"/>
              </a:lnSpc>
              <a:spcBef>
                <a:spcPts val="0"/>
              </a:spcBef>
            </a:pPr>
            <a:r>
              <a:rPr lang="en-US" sz="2800" dirty="0">
                <a:cs typeface="Arial" panose="020B0604020202020204" pitchFamily="34" charset="0"/>
              </a:rPr>
              <a:t>Wealthy and greedy factory owners were taking advantage of the poor factory workers to earn money</a:t>
            </a:r>
          </a:p>
          <a:p>
            <a:pPr lvl="1">
              <a:lnSpc>
                <a:spcPct val="100000"/>
              </a:lnSpc>
              <a:spcBef>
                <a:spcPts val="0"/>
              </a:spcBef>
            </a:pPr>
            <a:r>
              <a:rPr lang="en-US" sz="2800" dirty="0">
                <a:cs typeface="Arial" panose="020B0604020202020204" pitchFamily="34" charset="0"/>
              </a:rPr>
              <a:t>The </a:t>
            </a:r>
            <a:r>
              <a:rPr lang="en-US" sz="2800" b="1" dirty="0" smtClean="0">
                <a:cs typeface="Arial" panose="020B0604020202020204" pitchFamily="34" charset="0"/>
              </a:rPr>
              <a:t>Proletariat</a:t>
            </a:r>
            <a:r>
              <a:rPr lang="en-US" sz="2800" dirty="0" smtClean="0">
                <a:cs typeface="Arial" panose="020B0604020202020204" pitchFamily="34" charset="0"/>
              </a:rPr>
              <a:t>/worker </a:t>
            </a:r>
            <a:r>
              <a:rPr lang="en-US" sz="2800" dirty="0">
                <a:cs typeface="Arial" panose="020B0604020202020204" pitchFamily="34" charset="0"/>
              </a:rPr>
              <a:t>should rise up, overthrow the </a:t>
            </a:r>
            <a:r>
              <a:rPr lang="en-US" sz="2800" b="1" dirty="0">
                <a:cs typeface="Arial" panose="020B0604020202020204" pitchFamily="34" charset="0"/>
              </a:rPr>
              <a:t>bourgeoisie</a:t>
            </a:r>
            <a:r>
              <a:rPr lang="en-US" sz="2800" dirty="0">
                <a:cs typeface="Arial" panose="020B0604020202020204" pitchFamily="34" charset="0"/>
              </a:rPr>
              <a:t>/rich in a violent revolution, and eliminate laissez faire capitalism</a:t>
            </a:r>
          </a:p>
          <a:p>
            <a:pPr lvl="1">
              <a:lnSpc>
                <a:spcPct val="100000"/>
              </a:lnSpc>
              <a:spcBef>
                <a:spcPts val="0"/>
              </a:spcBef>
            </a:pPr>
            <a:r>
              <a:rPr lang="en-US" sz="2800" dirty="0">
                <a:cs typeface="Arial" panose="020B0604020202020204" pitchFamily="34" charset="0"/>
              </a:rPr>
              <a:t>The Proletariat could then create a new kind of society where work and wealth was shared equally be everyone </a:t>
            </a:r>
          </a:p>
          <a:p>
            <a:pPr lvl="1">
              <a:lnSpc>
                <a:spcPct val="100000"/>
              </a:lnSpc>
              <a:spcBef>
                <a:spcPts val="0"/>
              </a:spcBef>
            </a:pPr>
            <a:endParaRPr lang="en-US" sz="2800" dirty="0">
              <a:cs typeface="Arial" panose="020B0604020202020204" pitchFamily="34" charset="0"/>
            </a:endParaRPr>
          </a:p>
          <a:p>
            <a:pPr lvl="1">
              <a:lnSpc>
                <a:spcPct val="100000"/>
              </a:lnSpc>
              <a:spcBef>
                <a:spcPts val="0"/>
              </a:spcBef>
            </a:pPr>
            <a:endParaRPr lang="en-US" sz="2800" dirty="0">
              <a:cs typeface="Arial" panose="020B0604020202020204" pitchFamily="34" charset="0"/>
            </a:endParaRPr>
          </a:p>
        </p:txBody>
      </p:sp>
      <p:pic>
        <p:nvPicPr>
          <p:cNvPr id="16386" name="Picture 2" descr="https://bu.digication.com/files/M485a92052b97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29500" y="0"/>
            <a:ext cx="4762500" cy="2743201"/>
          </a:xfrm>
          <a:prstGeom prst="rect">
            <a:avLst/>
          </a:prstGeom>
          <a:noFill/>
          <a:extLst>
            <a:ext uri="{909E8E84-426E-40DD-AFC4-6F175D3DCCD1}">
              <a14:hiddenFill xmlns:a14="http://schemas.microsoft.com/office/drawing/2010/main">
                <a:solidFill>
                  <a:srgbClr val="FFFFFF"/>
                </a:solidFill>
              </a14:hiddenFill>
            </a:ext>
          </a:extLst>
        </p:spPr>
      </p:pic>
      <p:pic>
        <p:nvPicPr>
          <p:cNvPr id="16388" name="Picture 4" descr="http://radio.foxnews.com/toddstarnes/wp-content/uploads/2012/02/communis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0763" y="4036061"/>
            <a:ext cx="4731237" cy="2120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85243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763250" cy="1690688"/>
          </a:xfrm>
        </p:spPr>
        <p:txBody>
          <a:bodyPr/>
          <a:lstStyle/>
          <a:p>
            <a:r>
              <a:rPr lang="en-US" b="1" u="sng" dirty="0">
                <a:latin typeface="Arial" panose="020B0604020202020204" pitchFamily="34" charset="0"/>
                <a:cs typeface="Arial" panose="020B0604020202020204" pitchFamily="34" charset="0"/>
              </a:rPr>
              <a:t>The Industrial Revolution (1700s-1800s)</a:t>
            </a:r>
            <a:endParaRPr lang="en-US" dirty="0"/>
          </a:p>
        </p:txBody>
      </p:sp>
      <p:sp>
        <p:nvSpPr>
          <p:cNvPr id="3" name="Content Placeholder 2"/>
          <p:cNvSpPr>
            <a:spLocks noGrp="1"/>
          </p:cNvSpPr>
          <p:nvPr>
            <p:ph idx="1"/>
          </p:nvPr>
        </p:nvSpPr>
        <p:spPr>
          <a:xfrm>
            <a:off x="744583" y="1233487"/>
            <a:ext cx="10609217" cy="4958307"/>
          </a:xfrm>
        </p:spPr>
        <p:txBody>
          <a:bodyPr>
            <a:normAutofit/>
          </a:bodyPr>
          <a:lstStyle/>
          <a:p>
            <a:pPr marL="0" indent="0">
              <a:buNone/>
            </a:pPr>
            <a:r>
              <a:rPr lang="en-US" sz="4000" u="sng" dirty="0" smtClean="0"/>
              <a:t>Global Impact of Industrialization</a:t>
            </a:r>
          </a:p>
          <a:p>
            <a:r>
              <a:rPr lang="en-US" dirty="0" smtClean="0"/>
              <a:t>Population Explosion</a:t>
            </a:r>
          </a:p>
          <a:p>
            <a:endParaRPr lang="en-US" dirty="0" smtClean="0"/>
          </a:p>
          <a:p>
            <a:endParaRPr lang="en-US" dirty="0"/>
          </a:p>
          <a:p>
            <a:endParaRPr lang="en-US" dirty="0" smtClean="0"/>
          </a:p>
          <a:p>
            <a:pPr marL="0" indent="0">
              <a:buNone/>
            </a:pPr>
            <a:endParaRPr lang="en-US" dirty="0"/>
          </a:p>
          <a:p>
            <a:pPr marL="0" indent="0">
              <a:buNone/>
            </a:pPr>
            <a:endParaRPr lang="en-US" dirty="0"/>
          </a:p>
          <a:p>
            <a:r>
              <a:rPr lang="en-US" dirty="0" smtClean="0"/>
              <a:t>Movement Toward a </a:t>
            </a:r>
          </a:p>
          <a:p>
            <a:pPr marL="0" indent="0">
              <a:buNone/>
            </a:pPr>
            <a:r>
              <a:rPr lang="en-US" dirty="0" smtClean="0"/>
              <a:t>Global Economy</a:t>
            </a:r>
            <a:endParaRPr lang="en-US" dirty="0"/>
          </a:p>
        </p:txBody>
      </p:sp>
      <p:sp>
        <p:nvSpPr>
          <p:cNvPr id="9" name="TextBox 8"/>
          <p:cNvSpPr txBox="1"/>
          <p:nvPr/>
        </p:nvSpPr>
        <p:spPr>
          <a:xfrm>
            <a:off x="8125097" y="1730047"/>
            <a:ext cx="3777343" cy="1384995"/>
          </a:xfrm>
          <a:prstGeom prst="rect">
            <a:avLst/>
          </a:prstGeom>
          <a:noFill/>
        </p:spPr>
        <p:txBody>
          <a:bodyPr wrap="square" rtlCol="0">
            <a:spAutoFit/>
          </a:bodyPr>
          <a:lstStyle/>
          <a:p>
            <a:r>
              <a:rPr lang="en-US" sz="2800" dirty="0"/>
              <a:t>Global Migrations</a:t>
            </a:r>
          </a:p>
          <a:p>
            <a:pPr lvl="1"/>
            <a:r>
              <a:rPr lang="en-US" sz="2800" dirty="0" smtClean="0"/>
              <a:t>- Irish </a:t>
            </a:r>
            <a:r>
              <a:rPr lang="en-US" sz="2800" dirty="0"/>
              <a:t>Potato Famine</a:t>
            </a:r>
          </a:p>
          <a:p>
            <a:endParaRPr lang="en-US" sz="2800" dirty="0"/>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08470" y="4916749"/>
            <a:ext cx="2373277" cy="1783666"/>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2338235"/>
            <a:ext cx="5092337" cy="2449884"/>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25012" y="2733736"/>
            <a:ext cx="4677428" cy="3458058"/>
          </a:xfrm>
          <a:prstGeom prst="rect">
            <a:avLst/>
          </a:prstGeom>
        </p:spPr>
      </p:pic>
    </p:spTree>
    <p:extLst>
      <p:ext uri="{BB962C8B-B14F-4D97-AF65-F5344CB8AC3E}">
        <p14:creationId xmlns:p14="http://schemas.microsoft.com/office/powerpoint/2010/main" val="18186943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6119"/>
            <a:ext cx="10515600" cy="1325563"/>
          </a:xfrm>
        </p:spPr>
        <p:txBody>
          <a:bodyPr>
            <a:normAutofit/>
          </a:bodyPr>
          <a:lstStyle/>
          <a:p>
            <a:pPr algn="ctr"/>
            <a:r>
              <a:rPr lang="en-US" sz="4800" dirty="0" smtClean="0"/>
              <a:t>CRQs</a:t>
            </a:r>
            <a:endParaRPr lang="en-US" sz="4800" dirty="0"/>
          </a:p>
        </p:txBody>
      </p:sp>
      <p:sp>
        <p:nvSpPr>
          <p:cNvPr id="3" name="Content Placeholder 2"/>
          <p:cNvSpPr>
            <a:spLocks noGrp="1"/>
          </p:cNvSpPr>
          <p:nvPr>
            <p:ph idx="1"/>
          </p:nvPr>
        </p:nvSpPr>
        <p:spPr>
          <a:xfrm>
            <a:off x="1295402" y="1240971"/>
            <a:ext cx="10058398" cy="4228271"/>
          </a:xfrm>
        </p:spPr>
        <p:txBody>
          <a:bodyPr>
            <a:normAutofit/>
          </a:bodyPr>
          <a:lstStyle/>
          <a:p>
            <a:r>
              <a:rPr lang="en-US" dirty="0" smtClean="0"/>
              <a:t>Question 2- will include a document and ask about the SOURCE that created it</a:t>
            </a:r>
          </a:p>
          <a:p>
            <a:pPr lvl="1"/>
            <a:r>
              <a:rPr lang="en-US" dirty="0" smtClean="0"/>
              <a:t>Identify the bias, point of view, audience, or purpose</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4952" y="2442388"/>
            <a:ext cx="7850386" cy="4269724"/>
          </a:xfrm>
          <a:prstGeom prst="rect">
            <a:avLst/>
          </a:prstGeom>
        </p:spPr>
      </p:pic>
    </p:spTree>
    <p:extLst>
      <p:ext uri="{BB962C8B-B14F-4D97-AF65-F5344CB8AC3E}">
        <p14:creationId xmlns:p14="http://schemas.microsoft.com/office/powerpoint/2010/main" val="2705941683"/>
      </p:ext>
    </p:extLst>
  </p:cSld>
  <p:clrMapOvr>
    <a:masterClrMapping/>
  </p:clrMapOvr>
  <p:timing>
    <p:tnLst>
      <p:par>
        <p:cTn id="1" dur="indefinite" restart="never" nodeType="tmRoot"/>
      </p:par>
    </p:tnLst>
  </p:timing>
</p:sld>
</file>

<file path=ppt/theme/theme1.xml><?xml version="1.0" encoding="utf-8"?>
<a:theme xmlns:a="http://schemas.openxmlformats.org/drawingml/2006/main" name="DividendVTI">
  <a:themeElements>
    <a:clrScheme name="">
      <a:dk1>
        <a:srgbClr val="000000"/>
      </a:dk1>
      <a:lt1>
        <a:srgbClr val="FFFFFF"/>
      </a:lt1>
      <a:dk2>
        <a:srgbClr val="242F41"/>
      </a:dk2>
      <a:lt2>
        <a:srgbClr val="E2E6E8"/>
      </a:lt2>
      <a:accent1>
        <a:srgbClr val="CE7242"/>
      </a:accent1>
      <a:accent2>
        <a:srgbClr val="BC303B"/>
      </a:accent2>
      <a:accent3>
        <a:srgbClr val="CE4287"/>
      </a:accent3>
      <a:accent4>
        <a:srgbClr val="BC30AF"/>
      </a:accent4>
      <a:accent5>
        <a:srgbClr val="A042CE"/>
      </a:accent5>
      <a:accent6>
        <a:srgbClr val="6444C2"/>
      </a:accent6>
      <a:hlink>
        <a:srgbClr val="3B8AB3"/>
      </a:hlink>
      <a:folHlink>
        <a:srgbClr val="7F7F7F"/>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Classic-Corporate_Teach a Course_03_MO - v4.pptx" id="{D5AEBA98-7BE2-4600-B726-C10F88B0D5DD}" vid="{80972332-D852-4500-B88A-BEF94A57E0E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fa6e671f1cd7e4d96ff9652be322dd5e">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4e2496f70b101db0b8013f30a071bbf7"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0AD4E0F-D5B9-4E85-A9F9-55FB534FCA93}">
  <ds:schemaRefs>
    <ds:schemaRef ds:uri="http://purl.org/dc/terms/"/>
    <ds:schemaRef ds:uri="http://schemas.openxmlformats.org/package/2006/metadata/core-properties"/>
    <ds:schemaRef ds:uri="16c05727-aa75-4e4a-9b5f-8a80a1165891"/>
    <ds:schemaRef ds:uri="http://schemas.microsoft.com/office/2006/documentManagement/types"/>
    <ds:schemaRef ds:uri="http://schemas.microsoft.com/office/infopath/2007/PartnerControls"/>
    <ds:schemaRef ds:uri="http://purl.org/dc/elements/1.1/"/>
    <ds:schemaRef ds:uri="http://schemas.microsoft.com/office/2006/metadata/properties"/>
    <ds:schemaRef ds:uri="71af3243-3dd4-4a8d-8c0d-dd76da1f02a5"/>
    <ds:schemaRef ds:uri="http://www.w3.org/XML/1998/namespace"/>
    <ds:schemaRef ds:uri="http://purl.org/dc/dcmitype/"/>
  </ds:schemaRefs>
</ds:datastoreItem>
</file>

<file path=customXml/itemProps2.xml><?xml version="1.0" encoding="utf-8"?>
<ds:datastoreItem xmlns:ds="http://schemas.openxmlformats.org/officeDocument/2006/customXml" ds:itemID="{81225D5A-3A69-457C-B7D4-425712F5D40F}">
  <ds:schemaRefs>
    <ds:schemaRef ds:uri="http://schemas.microsoft.com/sharepoint/v3/contenttype/forms"/>
  </ds:schemaRefs>
</ds:datastoreItem>
</file>

<file path=customXml/itemProps3.xml><?xml version="1.0" encoding="utf-8"?>
<ds:datastoreItem xmlns:ds="http://schemas.openxmlformats.org/officeDocument/2006/customXml" ds:itemID="{70E7F611-2872-4820-B95F-32B269E9ADC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Classic corporate teach a course</Template>
  <TotalTime>1144</TotalTime>
  <Words>870</Words>
  <Application>Microsoft Office PowerPoint</Application>
  <PresentationFormat>Widescreen</PresentationFormat>
  <Paragraphs>79</Paragraphs>
  <Slides>10</Slides>
  <Notes>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10</vt:i4>
      </vt:variant>
    </vt:vector>
  </HeadingPairs>
  <TitlesOfParts>
    <vt:vector size="18" baseType="lpstr">
      <vt:lpstr>Arial</vt:lpstr>
      <vt:lpstr>Calibri</vt:lpstr>
      <vt:lpstr>Calibri Light</vt:lpstr>
      <vt:lpstr>Gill Sans MT</vt:lpstr>
      <vt:lpstr>Wingdings</vt:lpstr>
      <vt:lpstr>Wingdings 2</vt:lpstr>
      <vt:lpstr>DividendVTI</vt:lpstr>
      <vt:lpstr>Office Theme</vt:lpstr>
      <vt:lpstr>Regents global history and geography </vt:lpstr>
      <vt:lpstr>Brief Overview </vt:lpstr>
      <vt:lpstr>The Industrial Revolution (1700s-1800s)</vt:lpstr>
      <vt:lpstr>The Industrial Revolution (1700s-1800s)</vt:lpstr>
      <vt:lpstr>The Industrial Revolution (1700s-1800s)</vt:lpstr>
      <vt:lpstr>The Industrial Revolution (1700s-1800s)</vt:lpstr>
      <vt:lpstr>The Industrial Revolution (1700s-1800s)</vt:lpstr>
      <vt:lpstr>The Industrial Revolution (1700s-1800s)</vt:lpstr>
      <vt:lpstr>CRQs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Put name of course here (Regents United States History and Government or Regents Global History and Geography)</dc:title>
  <dc:creator>Nick Stamoulacatos</dc:creator>
  <cp:lastModifiedBy>Cesta, Amanda</cp:lastModifiedBy>
  <cp:revision>21</cp:revision>
  <dcterms:created xsi:type="dcterms:W3CDTF">2020-10-20T14:00:54Z</dcterms:created>
  <dcterms:modified xsi:type="dcterms:W3CDTF">2020-11-07T03:18:08Z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