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9407-FECA-476A-9656-6C8DFDF077FB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0D54-7C71-41B2-8CC9-1B3800BB2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  <p:sldLayoutId id="2147483745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Early world history</a:t>
            </a:r>
            <a:br>
              <a:rPr lang="en-US" sz="2800" dirty="0" smtClean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Feudal japan</a:t>
            </a:r>
            <a:endParaRPr 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582"/>
            <a:ext cx="8081097" cy="55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3DA54-559D-4BB1-AB2B-FBE4B18D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Building content knowledge notes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9.5 POLITICAL POWERS AND ACHIEVEMENTS: New power arrangements emerged across Eurasia. Political states and empires employed a variety of techniques for expanding and maintaining control. Periods of relative stability allowed for significant cultural, technological, and scientific innovations. </a:t>
            </a:r>
            <a:endParaRPr lang="en-US" dirty="0"/>
          </a:p>
          <a:p>
            <a:r>
              <a:rPr lang="en-US" b="1" dirty="0"/>
              <a:t>(Standards: 2, 3, 4, 5; Themes ID, MOV, GOV, CIV, TECH)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Feudalism</a:t>
            </a:r>
          </a:p>
          <a:p>
            <a:r>
              <a:rPr lang="en-US" dirty="0" smtClean="0"/>
              <a:t>Shogun</a:t>
            </a:r>
          </a:p>
          <a:p>
            <a:r>
              <a:rPr lang="en-US" dirty="0" smtClean="0"/>
              <a:t>Daimyo</a:t>
            </a:r>
          </a:p>
          <a:p>
            <a:r>
              <a:rPr lang="en-US" dirty="0" smtClean="0"/>
              <a:t>Samurai</a:t>
            </a:r>
          </a:p>
          <a:p>
            <a:r>
              <a:rPr lang="en-US" dirty="0" smtClean="0"/>
              <a:t>Bushido</a:t>
            </a:r>
          </a:p>
          <a:p>
            <a:r>
              <a:rPr lang="en-US" dirty="0" smtClean="0"/>
              <a:t>Cultural diffusion</a:t>
            </a:r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7" y="222069"/>
            <a:ext cx="10434771" cy="3481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10" y="3526972"/>
            <a:ext cx="3046672" cy="3331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3912838"/>
            <a:ext cx="4876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1" y="908268"/>
            <a:ext cx="11854184" cy="52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in Japan</a:t>
            </a:r>
            <a:endParaRPr lang="en-US" dirty="0"/>
          </a:p>
        </p:txBody>
      </p:sp>
      <p:pic>
        <p:nvPicPr>
          <p:cNvPr id="4" name="Content Placeholder 3" descr="feudal japan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4728" y="1417320"/>
            <a:ext cx="2627135" cy="572890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43475" y="1524000"/>
            <a:ext cx="6968109" cy="4663440"/>
          </a:xfrm>
        </p:spPr>
        <p:txBody>
          <a:bodyPr/>
          <a:lstStyle/>
          <a:p>
            <a:r>
              <a:rPr lang="en-US" dirty="0" smtClean="0"/>
              <a:t>Competition for power led to establishment of feudal system</a:t>
            </a:r>
          </a:p>
          <a:p>
            <a:r>
              <a:rPr lang="en-US" dirty="0" smtClean="0"/>
              <a:t>Decentralized </a:t>
            </a:r>
            <a:r>
              <a:rPr lang="en-US" dirty="0" err="1" smtClean="0"/>
              <a:t>gov’t</a:t>
            </a:r>
            <a:endParaRPr lang="en-US" dirty="0" smtClean="0"/>
          </a:p>
          <a:p>
            <a:r>
              <a:rPr lang="en-US" dirty="0" smtClean="0"/>
              <a:t>Shogun distributed land to daimyo, who granted land to samurai in exchange for military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8" y="1097996"/>
            <a:ext cx="11708423" cy="47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AD4E0F-D5B9-4E85-A9F9-55FB534FCA9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440</TotalTime>
  <Words>133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Gill Sans MT</vt:lpstr>
      <vt:lpstr>Wingdings</vt:lpstr>
      <vt:lpstr>Wingdings 2</vt:lpstr>
      <vt:lpstr>DividendVTI</vt:lpstr>
      <vt:lpstr>Early world history </vt:lpstr>
      <vt:lpstr>Brief Overview </vt:lpstr>
      <vt:lpstr>PowerPoint Presentation</vt:lpstr>
      <vt:lpstr>PowerPoint Presentation</vt:lpstr>
      <vt:lpstr>Feudalism in Japan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9</cp:revision>
  <dcterms:created xsi:type="dcterms:W3CDTF">2020-10-20T14:00:54Z</dcterms:created>
  <dcterms:modified xsi:type="dcterms:W3CDTF">2020-11-17T03:57:57Z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