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9" r:id="rId6"/>
    <p:sldId id="260" r:id="rId7"/>
    <p:sldId id="263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36F30D-C289-4320-8DC3-D7FB1C545C6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20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11/16/2020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0" r:id="rId8"/>
    <p:sldLayoutId id="2147483741" r:id="rId9"/>
    <p:sldLayoutId id="2147483742" r:id="rId10"/>
    <p:sldLayoutId id="2147483739" r:id="rId11"/>
    <p:sldLayoutId id="2147483744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http://www.silk-road.com/maps/images/mongol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Early world history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Mongols</a:t>
            </a:r>
            <a:endParaRPr lang="en-US" sz="1800" dirty="0">
              <a:solidFill>
                <a:schemeClr val="tx2">
                  <a:lumMod val="25000"/>
                  <a:lumOff val="75000"/>
                  <a:alpha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5" y="457199"/>
            <a:ext cx="6154709" cy="60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BB21AD-0690-47F7-B03F-21C935D37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5308F76-D145-4F77-B851-6F9316919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Overview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190E9-E37E-4687-B6D6-995C393C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2250892"/>
            <a:ext cx="5514807" cy="536005"/>
          </a:xfrm>
        </p:spPr>
        <p:txBody>
          <a:bodyPr/>
          <a:lstStyle/>
          <a:p>
            <a:r>
              <a:rPr lang="en-US" sz="2000" dirty="0"/>
              <a:t>New York Social Studies Framework Connection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ED47E-6DE9-4259-834B-51F1686D33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9.5 POLITICAL POWERS AND ACHIEVEMENTS: New power arrangements emerged across Eurasia. Political states and empires employed a variety of techniques for expanding and maintaining control. Periods of relative stability allowed for significant cultural, technological, and scientific innovations. </a:t>
            </a:r>
            <a:endParaRPr lang="en-US" dirty="0"/>
          </a:p>
          <a:p>
            <a:r>
              <a:rPr lang="en-US" b="1" dirty="0"/>
              <a:t>(Standards: 2, 3, 4, 5; Themes ID, MOV, GOV, CIV, TECH)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E530DF-05F8-42C7-94B3-72485D578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709" y="2250892"/>
            <a:ext cx="5393100" cy="553373"/>
          </a:xfrm>
        </p:spPr>
        <p:txBody>
          <a:bodyPr/>
          <a:lstStyle/>
          <a:p>
            <a:r>
              <a:rPr lang="en-US" dirty="0"/>
              <a:t>Key Social Studies Terms to Look for: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D6FE0F-15FE-4393-855D-EA9B5E4EB46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Mongols</a:t>
            </a:r>
          </a:p>
          <a:p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smtClean="0"/>
              <a:t>Mongolia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85" y="483573"/>
            <a:ext cx="9752866" cy="63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24001" y="10583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7891" name="Picture 3" descr="http://www.silk-road.com/maps/images/mongol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1"/>
            <a:ext cx="8572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117726" y="5492751"/>
            <a:ext cx="424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Tahoma" panose="020B0604030504040204" pitchFamily="34" charset="0"/>
              </a:rPr>
              <a:t>The Mongol Empire at its height</a:t>
            </a:r>
          </a:p>
        </p:txBody>
      </p:sp>
    </p:spTree>
    <p:extLst>
      <p:ext uri="{BB962C8B-B14F-4D97-AF65-F5344CB8AC3E}">
        <p14:creationId xmlns:p14="http://schemas.microsoft.com/office/powerpoint/2010/main" val="245996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5" y="1442601"/>
            <a:ext cx="11276850" cy="36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mongolia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3" y="1842746"/>
            <a:ext cx="11950218" cy="4581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1636" y="2808514"/>
            <a:ext cx="453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anose="02040503050406030204" pitchFamily="18" charset="0"/>
              </a:rPr>
              <a:t>es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53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03_MO - v4.pptx" id="{D5AEBA98-7BE2-4600-B726-C10F88B0D5DD}" vid="{80972332-D852-4500-B88A-BEF94A57E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1225D5A-3A69-457C-B7D4-425712F5D4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E7F611-2872-4820-B95F-32B269E9A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AD4E0F-D5B9-4E85-A9F9-55FB534FCA93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638</TotalTime>
  <Words>104</Words>
  <Application>Microsoft Office PowerPoint</Application>
  <PresentationFormat>Widescreen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Cambria</vt:lpstr>
      <vt:lpstr>Gill Sans MT</vt:lpstr>
      <vt:lpstr>Tahoma</vt:lpstr>
      <vt:lpstr>Wingdings</vt:lpstr>
      <vt:lpstr>Wingdings 2</vt:lpstr>
      <vt:lpstr>DividendVTI</vt:lpstr>
      <vt:lpstr>Early world history </vt:lpstr>
      <vt:lpstr>Brief Overview </vt:lpstr>
      <vt:lpstr>PowerPoint Presentation</vt:lpstr>
      <vt:lpstr>PowerPoint Presentation</vt:lpstr>
      <vt:lpstr>PowerPoint Presentation</vt:lpstr>
      <vt:lpstr>Pax mongolia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name of course here (Regents United States History and Government or Regents Global History and Geography)</dc:title>
  <dc:creator>Nick Stamoulacatos</dc:creator>
  <cp:lastModifiedBy>Cesta, Amanda</cp:lastModifiedBy>
  <cp:revision>11</cp:revision>
  <dcterms:created xsi:type="dcterms:W3CDTF">2020-10-20T14:00:54Z</dcterms:created>
  <dcterms:modified xsi:type="dcterms:W3CDTF">2020-11-17T03:30:46Z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