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60" r:id="rId8"/>
    <p:sldId id="261" r:id="rId9"/>
    <p:sldId id="270" r:id="rId10"/>
    <p:sldId id="263" r:id="rId11"/>
    <p:sldId id="266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155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7678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92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7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CAAA2-E690-40A6-A692-34EF9CE6F24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C969D1-0D45-4FF8-B685-0BC8AF254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836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I59GSIgxk_8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Early world history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African civilizations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9" y="404918"/>
            <a:ext cx="6684812" cy="60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893618"/>
            <a:ext cx="11379510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9.4 RISE OF TRANSREGIONAL TRADE NETWORKS: During the classical and postclassical eras, </a:t>
            </a:r>
            <a:r>
              <a:rPr lang="en-US" b="1" dirty="0" err="1"/>
              <a:t>transregional</a:t>
            </a:r>
            <a:r>
              <a:rPr lang="en-US" b="1" dirty="0"/>
              <a:t> trade networks emerged and/or expanded. These networks of exchange influenced the economic and political development of states and empires</a:t>
            </a:r>
            <a:r>
              <a:rPr lang="en-US" dirty="0"/>
              <a:t>. </a:t>
            </a:r>
            <a:r>
              <a:rPr lang="en-US" b="1" dirty="0" smtClean="0"/>
              <a:t>(</a:t>
            </a:r>
            <a:r>
              <a:rPr lang="en-US" b="1" dirty="0"/>
              <a:t>Standards: 2, 3, 4; Themes: ID, MOV, GEO, ECO, TECH, EXCH) </a:t>
            </a:r>
            <a:endParaRPr lang="en-US" b="1" dirty="0" smtClean="0"/>
          </a:p>
          <a:p>
            <a:r>
              <a:rPr lang="en-US" b="1" dirty="0"/>
              <a:t>9.8 AFRICA AND THE AMERICAS PRE-1600: The environment, trade networks, and belief systems influenced the development of complex societies and civilizations in Africa and the Americas ca. 1325–1600. </a:t>
            </a:r>
            <a:r>
              <a:rPr lang="en-US" b="1" dirty="0" smtClean="0"/>
              <a:t>(</a:t>
            </a:r>
            <a:r>
              <a:rPr lang="en-US" b="1" dirty="0"/>
              <a:t>Standards: 2, 3, 4, 5; Themes: ID, MOV, GEO, GOV,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Bantu</a:t>
            </a:r>
          </a:p>
          <a:p>
            <a:r>
              <a:rPr lang="en-US" dirty="0" smtClean="0"/>
              <a:t>Animism</a:t>
            </a:r>
          </a:p>
          <a:p>
            <a:r>
              <a:rPr lang="en-US" dirty="0" smtClean="0"/>
              <a:t>Trans-Sahara trade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700332"/>
            <a:ext cx="5193692" cy="448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13" y="799063"/>
            <a:ext cx="2934109" cy="3143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14" y="439731"/>
            <a:ext cx="5982535" cy="1152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21" y="4158583"/>
            <a:ext cx="2819794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7" y="698734"/>
            <a:ext cx="7347125" cy="293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42" y="3765802"/>
            <a:ext cx="2820886" cy="2669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3" y="1928813"/>
            <a:ext cx="381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" y="405764"/>
            <a:ext cx="6067704" cy="6212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3725" y="857250"/>
            <a:ext cx="4904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West African Trading Empires of </a:t>
            </a:r>
            <a:r>
              <a:rPr lang="en-US" sz="3200" b="1" dirty="0"/>
              <a:t>Ghana</a:t>
            </a:r>
            <a:r>
              <a:rPr lang="en-US" sz="3200" dirty="0"/>
              <a:t> (800-1050 CE), </a:t>
            </a:r>
            <a:r>
              <a:rPr lang="en-US" sz="3200" b="1" dirty="0"/>
              <a:t>Mali </a:t>
            </a:r>
            <a:r>
              <a:rPr lang="en-US" sz="3200" dirty="0"/>
              <a:t>(1235-1464 CE), and  </a:t>
            </a:r>
            <a:r>
              <a:rPr lang="en-US" sz="3200" b="1" dirty="0"/>
              <a:t>Songhai </a:t>
            </a:r>
            <a:r>
              <a:rPr lang="en-US" sz="3200" dirty="0"/>
              <a:t>(1464-1591 CE) were powerful and wealthy states that controlled the gold and salt trade in West Africa. Their cities were located at the intersections of trade routes. </a:t>
            </a:r>
          </a:p>
        </p:txBody>
      </p:sp>
    </p:spTree>
    <p:extLst>
      <p:ext uri="{BB962C8B-B14F-4D97-AF65-F5344CB8AC3E}">
        <p14:creationId xmlns:p14="http://schemas.microsoft.com/office/powerpoint/2010/main" val="13382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trading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2" y="1554163"/>
            <a:ext cx="716741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Towns became part of important trade network</a:t>
            </a:r>
          </a:p>
          <a:p>
            <a:r>
              <a:rPr lang="en-US" b="1" u="sng" dirty="0" smtClean="0"/>
              <a:t>GOLD and SALT </a:t>
            </a:r>
            <a:r>
              <a:rPr lang="en-US" dirty="0" smtClean="0"/>
              <a:t>were most traded products</a:t>
            </a:r>
          </a:p>
          <a:p>
            <a:pPr lvl="1"/>
            <a:r>
              <a:rPr lang="en-US" dirty="0" smtClean="0"/>
              <a:t>People needed salt in their bodies to prevent dehydration</a:t>
            </a:r>
          </a:p>
          <a:p>
            <a:pPr lvl="1"/>
            <a:r>
              <a:rPr lang="en-US" dirty="0" smtClean="0"/>
              <a:t>Sahara had plenty of salt</a:t>
            </a:r>
          </a:p>
          <a:p>
            <a:pPr lvl="1"/>
            <a:r>
              <a:rPr lang="en-US" dirty="0" smtClean="0"/>
              <a:t>People of the savanna traded gold for </a:t>
            </a:r>
            <a:r>
              <a:rPr lang="en-US" dirty="0" smtClean="0"/>
              <a:t>salt</a:t>
            </a:r>
          </a:p>
          <a:p>
            <a:pPr lvl="1"/>
            <a:r>
              <a:rPr lang="en-US" dirty="0" smtClean="0">
                <a:hlinkClick r:id="rId2"/>
              </a:rPr>
              <a:t>Why salt?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45"/>
            <a:ext cx="4932797" cy="36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trading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5387" y="1298448"/>
            <a:ext cx="7837487" cy="4724400"/>
          </a:xfrm>
        </p:spPr>
        <p:txBody>
          <a:bodyPr/>
          <a:lstStyle/>
          <a:p>
            <a:r>
              <a:rPr lang="en-US" dirty="0" smtClean="0"/>
              <a:t>African rulers created powerful kingdoms by gaining control of trade routes</a:t>
            </a:r>
          </a:p>
          <a:p>
            <a:pPr lvl="1"/>
            <a:r>
              <a:rPr lang="en-US" dirty="0" smtClean="0"/>
              <a:t>West Africa</a:t>
            </a:r>
          </a:p>
          <a:p>
            <a:pPr lvl="2"/>
            <a:r>
              <a:rPr lang="en-US" dirty="0" smtClean="0"/>
              <a:t>Ghana</a:t>
            </a:r>
          </a:p>
          <a:p>
            <a:pPr lvl="2"/>
            <a:r>
              <a:rPr lang="en-US" dirty="0" smtClean="0"/>
              <a:t>Mali</a:t>
            </a:r>
          </a:p>
          <a:p>
            <a:pPr lvl="2"/>
            <a:r>
              <a:rPr lang="en-US" dirty="0" smtClean="0"/>
              <a:t>Songhai</a:t>
            </a:r>
          </a:p>
          <a:p>
            <a:pPr lvl="1"/>
            <a:r>
              <a:rPr lang="en-US" dirty="0" smtClean="0"/>
              <a:t>East Africa</a:t>
            </a:r>
          </a:p>
          <a:p>
            <a:pPr lvl="2"/>
            <a:r>
              <a:rPr lang="en-US" dirty="0" smtClean="0"/>
              <a:t>Aksum (Axum)</a:t>
            </a:r>
          </a:p>
          <a:p>
            <a:pPr lvl="2"/>
            <a:r>
              <a:rPr lang="en-US" dirty="0" smtClean="0"/>
              <a:t>Swahili City-States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2200048"/>
            <a:ext cx="5148262" cy="46579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25"/>
            <a:ext cx="397157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Mansa </a:t>
            </a:r>
            <a:r>
              <a:rPr lang="en-US" dirty="0" err="1" smtClean="0"/>
              <a:t>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1"/>
            <a:ext cx="6208713" cy="5205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Leader of Mali from 1312-1332</a:t>
            </a:r>
          </a:p>
          <a:p>
            <a:r>
              <a:rPr lang="en-US" dirty="0" smtClean="0"/>
              <a:t>Skilled military leader</a:t>
            </a:r>
          </a:p>
          <a:p>
            <a:r>
              <a:rPr lang="en-US" dirty="0" smtClean="0"/>
              <a:t>100,000 man army protected Mali</a:t>
            </a:r>
          </a:p>
          <a:p>
            <a:r>
              <a:rPr lang="en-US" dirty="0" smtClean="0"/>
              <a:t>Expanded empire to twice the size of Ghana</a:t>
            </a:r>
          </a:p>
          <a:p>
            <a:r>
              <a:rPr lang="en-US" dirty="0" smtClean="0"/>
              <a:t>Influenced spread of Islam in West Africa</a:t>
            </a:r>
          </a:p>
          <a:p>
            <a:r>
              <a:rPr lang="en-US" dirty="0" smtClean="0"/>
              <a:t>Considered golden age of Mali under his rule</a:t>
            </a:r>
            <a:endParaRPr lang="en-US" dirty="0"/>
          </a:p>
        </p:txBody>
      </p:sp>
      <p:pic>
        <p:nvPicPr>
          <p:cNvPr id="4" name="Picture 3" descr="609mansam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48" y="110385"/>
            <a:ext cx="3819525" cy="237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2373953"/>
            <a:ext cx="5172075" cy="44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Timbuktu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4163"/>
            <a:ext cx="5308600" cy="5303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Mansa Musa ordered building of mosques</a:t>
            </a:r>
          </a:p>
          <a:p>
            <a:r>
              <a:rPr lang="en-US" dirty="0" smtClean="0"/>
              <a:t>Attracted Muslim doctors, religious leaders, and scholars</a:t>
            </a:r>
          </a:p>
          <a:p>
            <a:r>
              <a:rPr lang="en-US" dirty="0" smtClean="0"/>
              <a:t>Muslims attended outstanding mosques and universities</a:t>
            </a:r>
          </a:p>
          <a:p>
            <a:r>
              <a:rPr lang="en-US" dirty="0" smtClean="0"/>
              <a:t>Prosperous through trade of gold and salt</a:t>
            </a:r>
          </a:p>
          <a:p>
            <a:r>
              <a:rPr lang="en-US" dirty="0" smtClean="0"/>
              <a:t>By 1400 it became one of the most important trading cities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3" y="1028700"/>
            <a:ext cx="6573837" cy="44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542</TotalTime>
  <Words>345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Franklin Gothic Book</vt:lpstr>
      <vt:lpstr>Franklin Gothic Medium</vt:lpstr>
      <vt:lpstr>Gill Sans MT</vt:lpstr>
      <vt:lpstr>Wingdings</vt:lpstr>
      <vt:lpstr>Wingdings 2</vt:lpstr>
      <vt:lpstr>DividendVTI</vt:lpstr>
      <vt:lpstr>Trek</vt:lpstr>
      <vt:lpstr>Early world history </vt:lpstr>
      <vt:lpstr>Brief Overview </vt:lpstr>
      <vt:lpstr>PowerPoint Presentation</vt:lpstr>
      <vt:lpstr>PowerPoint Presentation</vt:lpstr>
      <vt:lpstr>PowerPoint Presentation</vt:lpstr>
      <vt:lpstr>African trading kingdoms</vt:lpstr>
      <vt:lpstr>African trading kingdoms</vt:lpstr>
      <vt:lpstr>Mansa musa</vt:lpstr>
      <vt:lpstr>Timbuktu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22</cp:revision>
  <dcterms:created xsi:type="dcterms:W3CDTF">2020-10-20T14:00:54Z</dcterms:created>
  <dcterms:modified xsi:type="dcterms:W3CDTF">2020-11-23T04:09:40Z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