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0" r:id="rId7"/>
    <p:sldId id="265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>
        <p:scale>
          <a:sx n="72" d="100"/>
          <a:sy n="72" d="100"/>
        </p:scale>
        <p:origin x="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12/7/2020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Early world history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The crusades and the black death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6E2B9-E64E-47E2-9664-30D36DFC1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" y="769742"/>
            <a:ext cx="8119870" cy="53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3DA54-559D-4BB1-AB2B-FBE4B18D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Building content knowledge notes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9.6 SOCIAL AND CULTURAL GROWTH AND CONFLICT: During the postclassical era, the growth of transregional empires and the use of trade networks influenced religions and spread disease. These cross-cultural interactions also led to conflict and affected demographic development. </a:t>
            </a:r>
            <a:endParaRPr lang="en-US" dirty="0"/>
          </a:p>
          <a:p>
            <a:r>
              <a:rPr lang="en-US" b="1" dirty="0"/>
              <a:t>(Standards: 2, 3, 4; Themes: TCC, GEO, GOV, ECO, EXCH)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Crusade</a:t>
            </a:r>
          </a:p>
          <a:p>
            <a:r>
              <a:rPr lang="en-US" dirty="0"/>
              <a:t>Bubonic Plague (Black Death)</a:t>
            </a:r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07E611-112C-4AA8-A66A-4842C37A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3EAD17-6EFB-4665-88E5-90DF9232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65" y="3429000"/>
            <a:ext cx="6745357" cy="3319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2D1A8F-9BBB-4D5B-BEB6-E085C7C5F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42" y="848139"/>
            <a:ext cx="8972893" cy="23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4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1DB77-176D-4326-8971-F7F92C44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13E32-9D03-4E0D-9E13-A2CEF374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5" y="212437"/>
            <a:ext cx="11430608" cy="64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2BE4C-662D-4101-86F7-20CD787D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29EA1-D752-4E95-BA49-F67E6360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62" y="269444"/>
            <a:ext cx="8812994" cy="6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2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752BB-7553-4CC4-B095-DE3AE2D5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DCB32-16F7-4176-8B79-8BF5C892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6" y="630474"/>
            <a:ext cx="10510367" cy="59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9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EB4AA-1EDC-41AE-9023-B2ED8F67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AA4C8-F982-48CF-A9E3-082EEAE4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6" y="901148"/>
            <a:ext cx="11766228" cy="371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2FAD9-A6CA-4F06-87E7-1A27ABA5C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638" y="3769713"/>
            <a:ext cx="2075834" cy="28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4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0885A-E700-482A-AFC4-1B84D771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6CDD5-9018-4B48-84AF-32EC9AB4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80" y="47970"/>
            <a:ext cx="7266640" cy="68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818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75</TotalTime>
  <Words>107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Gill Sans MT</vt:lpstr>
      <vt:lpstr>Wingdings</vt:lpstr>
      <vt:lpstr>Wingdings 2</vt:lpstr>
      <vt:lpstr>DividendVTI</vt:lpstr>
      <vt:lpstr>Early world history </vt:lpstr>
      <vt:lpstr>Brief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8</cp:revision>
  <dcterms:created xsi:type="dcterms:W3CDTF">2020-10-20T14:00:54Z</dcterms:created>
  <dcterms:modified xsi:type="dcterms:W3CDTF">2020-12-07T19:38:16Z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