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9" r:id="rId7"/>
    <p:sldId id="321" r:id="rId8"/>
    <p:sldId id="322" r:id="rId9"/>
    <p:sldId id="32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7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6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6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9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2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9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3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2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Regents global history </a:t>
            </a:r>
            <a:r>
              <a:rPr lang="en-US" sz="280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Russian revolution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6CE77-B43C-4069-929B-8DC3E106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30" y="806307"/>
            <a:ext cx="7868079" cy="52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10.5 UNRESOLVED GLOBAL CONFLICT (1914–1945): World War I and World War II led to geopolitical changes, human and environmental devastation, and attempts to bring stability and peace. </a:t>
            </a:r>
            <a:endParaRPr lang="en-US" dirty="0"/>
          </a:p>
          <a:p>
            <a:r>
              <a:rPr lang="en-US" b="1" dirty="0"/>
              <a:t>(Standards: 2, 3, 4, 5; Themes: TCC, GEO, GOV, CIV, TECH,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Revolution</a:t>
            </a:r>
          </a:p>
          <a:p>
            <a:r>
              <a:rPr lang="en-US" dirty="0"/>
              <a:t>Soviet</a:t>
            </a:r>
          </a:p>
          <a:p>
            <a:r>
              <a:rPr lang="en-US" dirty="0"/>
              <a:t>Bolshevik</a:t>
            </a:r>
          </a:p>
          <a:p>
            <a:r>
              <a:rPr lang="en-US" dirty="0"/>
              <a:t>New Economic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5038"/>
            <a:ext cx="6919274" cy="111236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BOLSHEVIK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246"/>
            <a:ext cx="6476214" cy="62075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u="sng" dirty="0">
                <a:cs typeface="Arial" panose="020B0604020202020204" pitchFamily="34" charset="0"/>
              </a:rPr>
              <a:t>KEY CAUSES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cs typeface="Arial" panose="020B0604020202020204" pitchFamily="34" charset="0"/>
              </a:rPr>
              <a:t>Like all political (government) revolutions, the Russian Revolution took place because the people of Russia were unhappy with their government.  People were unhappy for several reasons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World War I- </a:t>
            </a:r>
            <a:r>
              <a:rPr lang="en-US" sz="2800" dirty="0">
                <a:cs typeface="Arial" panose="020B0604020202020204" pitchFamily="34" charset="0"/>
              </a:rPr>
              <a:t>Russia suffered many casualties (injuries and death) in the war.  World War I also created food shortages at home (people were starving)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Czar Nicholas II- </a:t>
            </a:r>
            <a:r>
              <a:rPr lang="en-US" sz="2800" dirty="0">
                <a:cs typeface="Arial" panose="020B0604020202020204" pitchFamily="34" charset="0"/>
              </a:rPr>
              <a:t>He was the ruler of Russia at the time.  People thought that he abused his power by denying (taking away) the rights of the people</a:t>
            </a:r>
          </a:p>
        </p:txBody>
      </p:sp>
      <p:pic>
        <p:nvPicPr>
          <p:cNvPr id="1026" name="Picture 2" descr="https://farm8.staticflickr.com/7484/15633433589_10df3a654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88" y="100190"/>
            <a:ext cx="5018315" cy="403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ight Arrow 3"/>
          <p:cNvSpPr/>
          <p:nvPr/>
        </p:nvSpPr>
        <p:spPr>
          <a:xfrm rot="19553089" flipV="1">
            <a:off x="5377094" y="2678076"/>
            <a:ext cx="2131320" cy="29575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lh3.googleusercontent.com/_B1UBiW-spfA/TFnJbN9tnnI/AAAAAAAAALM/D6IzO-GsoqY/Clipboar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8" y="4230541"/>
            <a:ext cx="3640341" cy="25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174557" y="5665509"/>
            <a:ext cx="2072302" cy="4713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9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548"/>
            <a:ext cx="7381188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BOLSHEVIK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246"/>
            <a:ext cx="7599680" cy="6207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u="sng" dirty="0">
                <a:cs typeface="Arial" panose="020B0604020202020204" pitchFamily="34" charset="0"/>
              </a:rPr>
              <a:t>BOLSHEVIKS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This was the radical (extreme) socialist group that was leading the Russian Revolution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The leader of the </a:t>
            </a:r>
            <a:r>
              <a:rPr lang="en-US" sz="3200" b="1" dirty="0">
                <a:cs typeface="Arial" panose="020B0604020202020204" pitchFamily="34" charset="0"/>
              </a:rPr>
              <a:t>Bolsheviks</a:t>
            </a:r>
            <a:r>
              <a:rPr lang="en-US" sz="3200" dirty="0">
                <a:cs typeface="Arial" panose="020B0604020202020204" pitchFamily="34" charset="0"/>
              </a:rPr>
              <a:t> was a man named </a:t>
            </a:r>
            <a:r>
              <a:rPr lang="en-US" sz="3200" b="1" dirty="0">
                <a:cs typeface="Arial" panose="020B0604020202020204" pitchFamily="34" charset="0"/>
              </a:rPr>
              <a:t>Vladimir Lenin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Lenin and the Bolsheviks gained the support of the Russian people by promising to provide them with </a:t>
            </a:r>
            <a:r>
              <a:rPr lang="en-US" sz="3200" b="1" dirty="0">
                <a:cs typeface="Arial" panose="020B0604020202020204" pitchFamily="34" charset="0"/>
              </a:rPr>
              <a:t>“Peace, Land, and Bread.”</a:t>
            </a:r>
            <a:r>
              <a:rPr lang="en-US" sz="3200" dirty="0">
                <a:cs typeface="Arial" panose="020B0604020202020204" pitchFamily="34" charset="0"/>
              </a:rPr>
              <a:t>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This slogan meant that they would take Russia out of WWI, give land to peasants, and feed everyone</a:t>
            </a:r>
          </a:p>
        </p:txBody>
      </p:sp>
      <p:pic>
        <p:nvPicPr>
          <p:cNvPr id="2052" name="Picture 4" descr="https://s-media-cache-ak0.pinimg.com/736x/e7/f3/3d/e7f33d82699a9240918d87799b058d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2" y="0"/>
            <a:ext cx="4603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1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548"/>
            <a:ext cx="75996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BOLSHEVIK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246"/>
            <a:ext cx="12192000" cy="6207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u="sng" dirty="0">
                <a:cs typeface="Arial" panose="020B0604020202020204" pitchFamily="34" charset="0"/>
              </a:rPr>
              <a:t>KEY EFFECTS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Civil War between Lenin’s “Reds” and “Whites”- those loyal to Czar Nicholas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Czar Nicholas II was executed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Lenin and the Bolsheviks (Communists) came to power in Russia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Russia became a Communist nation</a:t>
            </a:r>
          </a:p>
        </p:txBody>
      </p:sp>
      <p:pic>
        <p:nvPicPr>
          <p:cNvPr id="3074" name="Picture 2" descr="http://www.nuttyhistory.com/uploads/1/2/1/5/12150034/6803356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2"/>
          <a:stretch/>
        </p:blipFill>
        <p:spPr bwMode="auto">
          <a:xfrm>
            <a:off x="0" y="3710214"/>
            <a:ext cx="12192000" cy="30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5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72637-AE57-4F26-B743-B7A794289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41" y="407566"/>
            <a:ext cx="5244364" cy="3630848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0F40A6AB-ACB5-4803-95CE-29C681477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+mn-lt"/>
              </a:rPr>
              <a:t>LENIN’S GOVERNMENT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F00DB3-C430-4677-A789-EDBB19CCE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922" y="1282148"/>
            <a:ext cx="6977269" cy="33163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One Party Government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Communist Party was only legal party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Economic Policy (NEP)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Part capitalist and socialist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Governmen</a:t>
            </a:r>
            <a:r>
              <a:rPr lang="en-US" altLang="ja-JP" dirty="0"/>
              <a:t>t owned large industry, banks and foreign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Peasants owned their farms and small industries were privately owned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09249A-68B8-4D07-B562-5DA3A83B7549}"/>
              </a:ext>
            </a:extLst>
          </p:cNvPr>
          <p:cNvSpPr/>
          <p:nvPr/>
        </p:nvSpPr>
        <p:spPr>
          <a:xfrm>
            <a:off x="0" y="-19596"/>
            <a:ext cx="7712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BOLSHEVIK REVOLUTION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A2870-EBD9-4856-BB2F-B93AF60727B1}"/>
              </a:ext>
            </a:extLst>
          </p:cNvPr>
          <p:cNvSpPr txBox="1"/>
          <p:nvPr/>
        </p:nvSpPr>
        <p:spPr>
          <a:xfrm>
            <a:off x="5433391" y="4322893"/>
            <a:ext cx="6294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Soviet Union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Lenin and the Communists has gained control of much of the old Russian Empire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Created Union of Soviet Socialist Republics, also called the Soviet Union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Russia controlled the other states in the Soviet Union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A8154-377E-4FD3-B8A9-C7DA79B5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8" y="4598504"/>
            <a:ext cx="3922644" cy="196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102</TotalTime>
  <Words>379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BOLSHEVIK REVOLUTION</vt:lpstr>
      <vt:lpstr>BOLSHEVIK REVOLUTION</vt:lpstr>
      <vt:lpstr>BOLSHEVIK REVOLUTION</vt:lpstr>
      <vt:lpstr>LENIN’S 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15</cp:revision>
  <dcterms:created xsi:type="dcterms:W3CDTF">2020-10-20T14:00:54Z</dcterms:created>
  <dcterms:modified xsi:type="dcterms:W3CDTF">2020-12-08T03:28:59Z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