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5" r:id="rId4"/>
  </p:sldMasterIdLst>
  <p:notesMasterIdLst>
    <p:notesMasterId r:id="rId15"/>
  </p:notesMasterIdLst>
  <p:handoutMasterIdLst>
    <p:handoutMasterId r:id="rId16"/>
  </p:handoutMasterIdLst>
  <p:sldIdLst>
    <p:sldId id="256" r:id="rId5"/>
    <p:sldId id="259" r:id="rId6"/>
    <p:sldId id="262" r:id="rId7"/>
    <p:sldId id="263" r:id="rId8"/>
    <p:sldId id="264" r:id="rId9"/>
    <p:sldId id="266" r:id="rId10"/>
    <p:sldId id="267" r:id="rId11"/>
    <p:sldId id="268" r:id="rId12"/>
    <p:sldId id="257"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34" autoAdjust="0"/>
  </p:normalViewPr>
  <p:slideViewPr>
    <p:cSldViewPr snapToGrid="0">
      <p:cViewPr varScale="1">
        <p:scale>
          <a:sx n="72" d="100"/>
          <a:sy n="72" d="100"/>
        </p:scale>
        <p:origin x="618" y="66"/>
      </p:cViewPr>
      <p:guideLst>
        <p:guide orient="horz" pos="2160"/>
        <p:guide pos="3840"/>
      </p:guideLst>
    </p:cSldViewPr>
  </p:slideViewPr>
  <p:notesTextViewPr>
    <p:cViewPr>
      <p:scale>
        <a:sx n="1" d="1"/>
        <a:sy n="1" d="1"/>
      </p:scale>
      <p:origin x="0" y="0"/>
    </p:cViewPr>
  </p:notesTextViewPr>
  <p:notesViewPr>
    <p:cSldViewPr snapToGrid="0">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6D37A0-F398-4276-AAF6-E62AA90BC9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96B402-FD6E-4995-8160-C6DD76DAAC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A37F7A-782D-430C-B7DE-046B665BEF14}" type="datetimeFigureOut">
              <a:rPr lang="en-US" smtClean="0"/>
              <a:t>12/14/2020</a:t>
            </a:fld>
            <a:endParaRPr lang="en-US" dirty="0"/>
          </a:p>
        </p:txBody>
      </p:sp>
      <p:sp>
        <p:nvSpPr>
          <p:cNvPr id="4" name="Footer Placeholder 3">
            <a:extLst>
              <a:ext uri="{FF2B5EF4-FFF2-40B4-BE49-F238E27FC236}">
                <a16:creationId xmlns:a16="http://schemas.microsoft.com/office/drawing/2014/main" id="{67BA7967-B488-405D-84A2-64F6D9128F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A65115A-3EB4-4B47-8F4B-4F42519BF9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0885D5-D443-4228-8B2C-B9DF9A30D578}" type="slidenum">
              <a:rPr lang="en-US" smtClean="0"/>
              <a:t>‹#›</a:t>
            </a:fld>
            <a:endParaRPr lang="en-US" dirty="0"/>
          </a:p>
        </p:txBody>
      </p:sp>
    </p:spTree>
    <p:extLst>
      <p:ext uri="{BB962C8B-B14F-4D97-AF65-F5344CB8AC3E}">
        <p14:creationId xmlns:p14="http://schemas.microsoft.com/office/powerpoint/2010/main" val="4147891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CCEED-E5F4-4698-B012-83262916D7BD}" type="datetimeFigureOut">
              <a:rPr lang="en-US" noProof="0" smtClean="0"/>
              <a:t>12/14/2020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2F9AB-3C90-481E-8C34-4F549BF455D7}" type="slidenum">
              <a:rPr lang="en-US" noProof="0" smtClean="0"/>
              <a:t>‹#›</a:t>
            </a:fld>
            <a:endParaRPr lang="en-US" noProof="0" dirty="0"/>
          </a:p>
        </p:txBody>
      </p:sp>
    </p:spTree>
    <p:extLst>
      <p:ext uri="{BB962C8B-B14F-4D97-AF65-F5344CB8AC3E}">
        <p14:creationId xmlns:p14="http://schemas.microsoft.com/office/powerpoint/2010/main" val="389171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1</a:t>
            </a:fld>
            <a:endParaRPr lang="en-US" dirty="0"/>
          </a:p>
        </p:txBody>
      </p:sp>
    </p:spTree>
    <p:extLst>
      <p:ext uri="{BB962C8B-B14F-4D97-AF65-F5344CB8AC3E}">
        <p14:creationId xmlns:p14="http://schemas.microsoft.com/office/powerpoint/2010/main" val="616912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a:xfrm>
            <a:off x="7605951" y="6423914"/>
            <a:ext cx="2844799" cy="365125"/>
          </a:xfrm>
        </p:spPr>
        <p:txBody>
          <a:bodyPr/>
          <a:lstStyle/>
          <a:p>
            <a:fld id="{73816531-CCD3-4909-A41B-EAB1049BDA8C}" type="datetime1">
              <a:rPr lang="en-US" smtClean="0"/>
              <a:t>12/14/2020</a:t>
            </a:fld>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3FB45199-F13E-4CB5-AF62-71432CD4898C}"/>
              </a:ext>
            </a:extLst>
          </p:cNvPr>
          <p:cNvSpPr>
            <a:spLocks noGrp="1"/>
          </p:cNvSpPr>
          <p:nvPr>
            <p:ph type="ftr" sz="quarter" idx="11"/>
          </p:nvPr>
        </p:nvSpPr>
        <p:spPr>
          <a:xfrm>
            <a:off x="355101" y="6423914"/>
            <a:ext cx="6818262" cy="365125"/>
          </a:xfrm>
        </p:spPr>
        <p:txBody>
          <a:bodyPr/>
          <a:lstStyle/>
          <a:p>
            <a:pPr algn="l"/>
            <a:r>
              <a:rPr lang="en-US" dirty="0"/>
              <a:t>Teach a Course</a:t>
            </a:r>
          </a:p>
        </p:txBody>
      </p:sp>
    </p:spTree>
    <p:extLst>
      <p:ext uri="{BB962C8B-B14F-4D97-AF65-F5344CB8AC3E}">
        <p14:creationId xmlns:p14="http://schemas.microsoft.com/office/powerpoint/2010/main" val="3800925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Picture with Caption_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4244562"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8355530" y="457200"/>
            <a:ext cx="357739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12/14/2020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8355530" y="2057400"/>
            <a:ext cx="3577934" cy="3862388"/>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Click to 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9" name="Footer Placeholder 5">
            <a:extLst>
              <a:ext uri="{FF2B5EF4-FFF2-40B4-BE49-F238E27FC236}">
                <a16:creationId xmlns:a16="http://schemas.microsoft.com/office/drawing/2014/main" id="{FE695AAC-8311-4518-A219-DE58BF92AEA9}"/>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91795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_1">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119868" y="5356067"/>
            <a:ext cx="3625595" cy="1000782"/>
          </a:xfrm>
          <a:solidFill>
            <a:srgbClr val="465359"/>
          </a:solidFill>
        </p:spPr>
        <p:txBody>
          <a:bodyPr lIns="91440" tIns="0" rIns="91440" bIns="0">
            <a:normAutofit/>
          </a:bodyPr>
          <a:lstStyle>
            <a:lvl1pPr marL="0" indent="0" algn="ctr">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8119869" y="453642"/>
            <a:ext cx="3625595" cy="4826023"/>
          </a:xfrm>
          <a:solidFill>
            <a:schemeClr val="accent1"/>
          </a:solidFill>
        </p:spPr>
        <p:txBody>
          <a:bodyPr tIns="0" bIns="0" anchor="ctr" anchorCtr="0">
            <a:noAutofit/>
          </a:bodyPr>
          <a:lstStyle>
            <a:lvl1pPr algn="ct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39766" y="453642"/>
            <a:ext cx="7602421" cy="5903207"/>
          </a:xfrm>
          <a:solidFill>
            <a:schemeClr val="bg1">
              <a:lumMod val="85000"/>
            </a:schemeClr>
          </a:solidFill>
        </p:spPr>
        <p:txBody>
          <a:bodyPr lIns="457200" tIns="457200"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605951" y="6423914"/>
            <a:ext cx="2844799" cy="365125"/>
          </a:xfrm>
        </p:spPr>
        <p:txBody>
          <a:bodyPr/>
          <a:lstStyle>
            <a:lvl1pPr>
              <a:defRPr/>
            </a:lvl1pPr>
          </a:lstStyle>
          <a:p>
            <a:fld id="{670A55AC-ADB5-440D-AFFF-99C1406F297F}" type="datetime1">
              <a:rPr lang="en-US" smtClean="0"/>
              <a:t>12/14/2020</a:t>
            </a:fld>
            <a:endParaRPr lang="en-US" dirty="0"/>
          </a:p>
        </p:txBody>
      </p:sp>
      <p:sp>
        <p:nvSpPr>
          <p:cNvPr id="6" name="Footer Placeholder 5"/>
          <p:cNvSpPr>
            <a:spLocks noGrp="1"/>
          </p:cNvSpPr>
          <p:nvPr>
            <p:ph type="ftr" sz="quarter" idx="11"/>
          </p:nvPr>
        </p:nvSpPr>
        <p:spPr>
          <a:xfrm>
            <a:off x="355101" y="6423914"/>
            <a:ext cx="6818262" cy="365125"/>
          </a:xfrm>
        </p:spPr>
        <p:txBody>
          <a:bodyPr/>
          <a:lstStyle/>
          <a:p>
            <a:pPr algn="l"/>
            <a:r>
              <a:rPr lang="en-US" dirty="0"/>
              <a:t>Teach a Course</a:t>
            </a:r>
          </a:p>
        </p:txBody>
      </p:sp>
      <p:sp>
        <p:nvSpPr>
          <p:cNvPr id="7" name="Slide Number Placeholder 6"/>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790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1F13A5-61B9-419A-9B13-8BD37BE2841E}"/>
              </a:ext>
            </a:extLst>
          </p:cNvPr>
          <p:cNvSpPr/>
          <p:nvPr userDrawn="1"/>
        </p:nvSpPr>
        <p:spPr>
          <a:xfrm>
            <a:off x="446532" y="4199467"/>
            <a:ext cx="11296732" cy="2191098"/>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1059226" y="4262316"/>
            <a:ext cx="9391524" cy="988332"/>
          </a:xfrm>
        </p:spPr>
        <p:txBody>
          <a:bodyPr>
            <a:normAutofit/>
          </a:bodyPr>
          <a:lstStyle>
            <a:lvl1pPr>
              <a:defRPr sz="3600">
                <a:solidFill>
                  <a:schemeClr val="bg1"/>
                </a:solidFill>
              </a:defRPr>
            </a:lvl1pPr>
          </a:lstStyle>
          <a:p>
            <a:r>
              <a:rPr lang="en-US" noProof="0"/>
              <a:t>Click to edit Master title style</a:t>
            </a:r>
          </a:p>
        </p:txBody>
      </p:sp>
      <p:sp>
        <p:nvSpPr>
          <p:cNvPr id="4" name="Picture Placeholder 3">
            <a:extLst>
              <a:ext uri="{FF2B5EF4-FFF2-40B4-BE49-F238E27FC236}">
                <a16:creationId xmlns:a16="http://schemas.microsoft.com/office/drawing/2014/main" id="{5B084B74-38B3-42C8-B8E4-A0D13B059E92}"/>
              </a:ext>
            </a:extLst>
          </p:cNvPr>
          <p:cNvSpPr>
            <a:spLocks noGrp="1"/>
          </p:cNvSpPr>
          <p:nvPr>
            <p:ph type="pic" sz="quarter" idx="13"/>
          </p:nvPr>
        </p:nvSpPr>
        <p:spPr>
          <a:xfrm>
            <a:off x="441325" y="606425"/>
            <a:ext cx="11304588" cy="3536950"/>
          </a:xfrm>
        </p:spPr>
        <p:txBody>
          <a:bodyPr/>
          <a:lstStyle>
            <a:lvl1pPr marL="0" indent="0" algn="ctr">
              <a:buNone/>
              <a:defRPr/>
            </a:lvl1pPr>
          </a:lstStyle>
          <a:p>
            <a:r>
              <a:rPr lang="en-US" noProof="0"/>
              <a:t>Click icon to add picture</a:t>
            </a:r>
            <a:endParaRPr lang="en-US" noProof="0" dirty="0"/>
          </a:p>
        </p:txBody>
      </p:sp>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12/14/2020</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7" name="Text Placeholder 6">
            <a:extLst>
              <a:ext uri="{FF2B5EF4-FFF2-40B4-BE49-F238E27FC236}">
                <a16:creationId xmlns:a16="http://schemas.microsoft.com/office/drawing/2014/main" id="{85EB5327-3B98-4D40-987B-863866194FFC}"/>
              </a:ext>
            </a:extLst>
          </p:cNvPr>
          <p:cNvSpPr>
            <a:spLocks noGrp="1"/>
          </p:cNvSpPr>
          <p:nvPr>
            <p:ph type="body" sz="quarter" idx="14"/>
          </p:nvPr>
        </p:nvSpPr>
        <p:spPr>
          <a:xfrm>
            <a:off x="1058863" y="5303610"/>
            <a:ext cx="9391888" cy="614363"/>
          </a:xfrm>
        </p:spPr>
        <p:txBody>
          <a:bodyPr>
            <a:normAutofit/>
          </a:bodyPr>
          <a:lstStyle>
            <a:lvl1pPr marL="0" indent="0">
              <a:buNone/>
              <a:defRPr sz="1600">
                <a:solidFill>
                  <a:schemeClr val="bg2">
                    <a:lumMod val="75000"/>
                  </a:schemeClr>
                </a:solidFill>
              </a:defRPr>
            </a:lvl1pPr>
            <a:lvl2pPr marL="324000" indent="0">
              <a:buNone/>
              <a:defRPr/>
            </a:lvl2pPr>
          </a:lstStyle>
          <a:p>
            <a:pPr lvl="0"/>
            <a:r>
              <a:rPr lang="en-US" noProof="0"/>
              <a:t>Click to edit Master text styles</a:t>
            </a:r>
          </a:p>
        </p:txBody>
      </p:sp>
    </p:spTree>
    <p:extLst>
      <p:ext uri="{BB962C8B-B14F-4D97-AF65-F5344CB8AC3E}">
        <p14:creationId xmlns:p14="http://schemas.microsoft.com/office/powerpoint/2010/main" val="2130529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2D51823B-F16B-411B-8CFB-D817F0165EC3}" type="datetimeFigureOut">
              <a:rPr lang="en-US" smtClean="0"/>
              <a:t>12/14/2020</a:t>
            </a:fld>
            <a:endParaRPr lang="en-US"/>
          </a:p>
        </p:txBody>
      </p:sp>
      <p:sp>
        <p:nvSpPr>
          <p:cNvPr id="15" name="Slide Number Placeholder 14"/>
          <p:cNvSpPr>
            <a:spLocks noGrp="1"/>
          </p:cNvSpPr>
          <p:nvPr>
            <p:ph type="sldNum" sz="quarter" idx="15"/>
          </p:nvPr>
        </p:nvSpPr>
        <p:spPr/>
        <p:txBody>
          <a:bodyPr/>
          <a:lstStyle>
            <a:lvl1pPr algn="ctr">
              <a:defRPr/>
            </a:lvl1pPr>
          </a:lstStyle>
          <a:p>
            <a:fld id="{055205E0-327C-4F99-880A-FF9972EA071A}"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2671896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CE9E340-46EE-4A5F-9C9B-315AD29A92C5}" type="datetimeFigureOut">
              <a:rPr lang="en-US" noProof="0" smtClean="0"/>
              <a:t>12/14/2020</a:t>
            </a:fld>
            <a:endParaRPr lang="en-US" noProof="0"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noProof="0"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59F479D-7533-4EEF-A06F-7CD2FE3DB90D}" type="slidenum">
              <a:rPr lang="en-US" noProof="0" smtClean="0"/>
              <a:t>‹#›</a:t>
            </a:fld>
            <a:endParaRPr lang="en-US" noProof="0" dirty="0"/>
          </a:p>
        </p:txBody>
      </p:sp>
    </p:spTree>
    <p:extLst>
      <p:ext uri="{BB962C8B-B14F-4D97-AF65-F5344CB8AC3E}">
        <p14:creationId xmlns:p14="http://schemas.microsoft.com/office/powerpoint/2010/main" val="3707033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950CE4CA-34EA-472D-A23C-1DE165FCAA2F}"/>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12/14/2020</a:t>
            </a:fld>
            <a:endParaRPr lang="en-US" noProof="0" dirty="0"/>
          </a:p>
        </p:txBody>
      </p:sp>
      <p:sp>
        <p:nvSpPr>
          <p:cNvPr id="9" name="Slide Number Placeholder 8">
            <a:extLst>
              <a:ext uri="{FF2B5EF4-FFF2-40B4-BE49-F238E27FC236}">
                <a16:creationId xmlns:a16="http://schemas.microsoft.com/office/drawing/2014/main" id="{52AC1173-613F-48B1-B860-00397875FEEA}"/>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0" name="Footer Placeholder 5">
            <a:extLst>
              <a:ext uri="{FF2B5EF4-FFF2-40B4-BE49-F238E27FC236}">
                <a16:creationId xmlns:a16="http://schemas.microsoft.com/office/drawing/2014/main" id="{94036C93-814B-4155-A748-7731CA60AC88}"/>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11" name="Rectangle 10">
            <a:extLst>
              <a:ext uri="{FF2B5EF4-FFF2-40B4-BE49-F238E27FC236}">
                <a16:creationId xmlns:a16="http://schemas.microsoft.com/office/drawing/2014/main" id="{DA4EE69F-D906-40FA-8109-46DF1B1A16F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noProof="0"/>
              <a:t>Click to edit Master title style</a:t>
            </a:r>
          </a:p>
        </p:txBody>
      </p:sp>
      <p:sp>
        <p:nvSpPr>
          <p:cNvPr id="13" name="Text Placeholder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4" name="Content Placeholder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2934999"/>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Content Placeholder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2934999"/>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93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12/14/2020</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7" name="Rectangle 6">
            <a:extLst>
              <a:ext uri="{FF2B5EF4-FFF2-40B4-BE49-F238E27FC236}">
                <a16:creationId xmlns:a16="http://schemas.microsoft.com/office/drawing/2014/main" id="{0020220C-6241-4A3B-9017-445FC82876DD}"/>
              </a:ext>
            </a:extLst>
          </p:cNvPr>
          <p:cNvSpPr>
            <a:spLocks noChangeAspect="1"/>
          </p:cNvSpPr>
          <p:nvPr userDrawn="1"/>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575894" y="729658"/>
            <a:ext cx="11029616" cy="988332"/>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30041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4B42F-2C80-4037-BF8E-C209D59D9300}"/>
              </a:ext>
            </a:extLst>
          </p:cNvPr>
          <p:cNvSpPr>
            <a:spLocks noGrp="1"/>
          </p:cNvSpPr>
          <p:nvPr>
            <p:ph type="dt" sz="half" idx="10"/>
          </p:nvPr>
        </p:nvSpPr>
        <p:spPr>
          <a:xfrm>
            <a:off x="7605951" y="6435376"/>
            <a:ext cx="2844799" cy="365125"/>
          </a:xfrm>
        </p:spPr>
        <p:txBody>
          <a:bodyPr/>
          <a:lstStyle/>
          <a:p>
            <a:fld id="{91CD4B7E-D172-41E4-BE36-64B5A7E393CD}" type="datetimeFigureOut">
              <a:rPr lang="en-US" noProof="0" smtClean="0"/>
              <a:t>12/14/2020</a:t>
            </a:fld>
            <a:endParaRPr lang="en-US" noProof="0" dirty="0"/>
          </a:p>
        </p:txBody>
      </p:sp>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p>
            <a:fld id="{F603CDE5-C1D8-4EDD-870F-A498BAFA520F}" type="slidenum">
              <a:rPr lang="en-US" noProof="0" smtClean="0"/>
              <a:t>‹#›</a:t>
            </a:fld>
            <a:endParaRPr lang="en-US" noProof="0" dirty="0"/>
          </a:p>
        </p:txBody>
      </p:sp>
      <p:sp>
        <p:nvSpPr>
          <p:cNvPr id="5" name="Footer Placeholder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a:lstStyle/>
          <a:p>
            <a:pPr algn="l"/>
            <a:r>
              <a:rPr lang="en-US" noProof="0" dirty="0"/>
              <a:t>Teach a Course</a:t>
            </a:r>
          </a:p>
        </p:txBody>
      </p:sp>
    </p:spTree>
    <p:extLst>
      <p:ext uri="{BB962C8B-B14F-4D97-AF65-F5344CB8AC3E}">
        <p14:creationId xmlns:p14="http://schemas.microsoft.com/office/powerpoint/2010/main" val="290211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11BF3AA-AA64-40B2-94AA-20312968771D}"/>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12/14/2020</a:t>
            </a:fld>
            <a:endParaRPr lang="en-US" noProof="0" dirty="0"/>
          </a:p>
        </p:txBody>
      </p:sp>
      <p:sp>
        <p:nvSpPr>
          <p:cNvPr id="7" name="Slide Number Placeholder 6">
            <a:extLst>
              <a:ext uri="{FF2B5EF4-FFF2-40B4-BE49-F238E27FC236}">
                <a16:creationId xmlns:a16="http://schemas.microsoft.com/office/drawing/2014/main" id="{E1444EA1-5452-4A23-B72D-9B65C311F2FC}"/>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3A5BB48A-749C-4DBB-8723-91ACE9CEA73E}"/>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9" name="Rectangle 8">
            <a:extLst>
              <a:ext uri="{FF2B5EF4-FFF2-40B4-BE49-F238E27FC236}">
                <a16:creationId xmlns:a16="http://schemas.microsoft.com/office/drawing/2014/main" id="{24F70AE1-0373-4B8E-9C6F-A87681145315}"/>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A4CFD6FA-0DEF-4E30-82DA-0BAB26B41E5B}"/>
              </a:ext>
            </a:extLst>
          </p:cNvPr>
          <p:cNvSpPr>
            <a:spLocks noGrp="1"/>
          </p:cNvSpPr>
          <p:nvPr>
            <p:ph type="title"/>
          </p:nvPr>
        </p:nvSpPr>
        <p:spPr>
          <a:xfrm>
            <a:off x="581192" y="5262296"/>
            <a:ext cx="4909445" cy="689514"/>
          </a:xfrm>
        </p:spPr>
        <p:txBody>
          <a:bodyPr anchor="ctr"/>
          <a:lstStyle>
            <a:lvl1pPr algn="l">
              <a:defRPr sz="2000" b="0">
                <a:solidFill>
                  <a:schemeClr val="accent1">
                    <a:lumMod val="50000"/>
                  </a:schemeClr>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C01EE411-05BB-43B4-BF85-4222430030F4}"/>
              </a:ext>
            </a:extLst>
          </p:cNvPr>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3">
            <a:extLst>
              <a:ext uri="{FF2B5EF4-FFF2-40B4-BE49-F238E27FC236}">
                <a16:creationId xmlns:a16="http://schemas.microsoft.com/office/drawing/2014/main" id="{7C2A48C1-57D3-4A3D-B843-6ACC41EEE8E6}"/>
              </a:ext>
            </a:extLst>
          </p:cNvPr>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1402279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12/14/2020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D740D193-BF72-46A1-AFE9-DA960BABE465}"/>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9" name="Title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noProof="0"/>
              <a:t>Click to edit Master title style</a:t>
            </a:r>
          </a:p>
        </p:txBody>
      </p:sp>
      <p:sp>
        <p:nvSpPr>
          <p:cNvPr id="10" name="Picture Placeholder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11" name="Text Placeholder 3">
            <a:extLst>
              <a:ext uri="{FF2B5EF4-FFF2-40B4-BE49-F238E27FC236}">
                <a16:creationId xmlns:a16="http://schemas.microsoft.com/office/drawing/2014/main" id="{F67E35A4-831E-477F-9962-C62C2A6492CD}"/>
              </a:ext>
            </a:extLst>
          </p:cNvPr>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3008106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242275"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358529"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4" name="Text Placeholder 3">
            <a:extLst>
              <a:ext uri="{FF2B5EF4-FFF2-40B4-BE49-F238E27FC236}">
                <a16:creationId xmlns:a16="http://schemas.microsoft.com/office/drawing/2014/main" id="{9AC935A1-3DFF-457D-8C70-E337C3D84F5A}"/>
              </a:ext>
            </a:extLst>
          </p:cNvPr>
          <p:cNvSpPr>
            <a:spLocks noGrp="1"/>
          </p:cNvSpPr>
          <p:nvPr>
            <p:ph type="body" sz="half" idx="2"/>
          </p:nvPr>
        </p:nvSpPr>
        <p:spPr>
          <a:xfrm>
            <a:off x="358529" y="2057400"/>
            <a:ext cx="3790884" cy="3811588"/>
          </a:xfrm>
        </p:spPr>
        <p:txBody>
          <a:bodyPr/>
          <a:lstStyle>
            <a:lvl1pPr marL="216000" indent="-216000">
              <a:lnSpc>
                <a:spcPct val="90000"/>
              </a:lnSpc>
              <a:buFont typeface="Wingdings" panose="05000000000000000000" pitchFamily="2" charset="2"/>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12/14/2020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Footer Placeholder 5">
            <a:extLst>
              <a:ext uri="{FF2B5EF4-FFF2-40B4-BE49-F238E27FC236}">
                <a16:creationId xmlns:a16="http://schemas.microsoft.com/office/drawing/2014/main" id="{A620A17C-5577-4021-9044-146DC609ECC5}"/>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268622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 with Caption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4144457"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12/14/2020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4144457" y="2057400"/>
            <a:ext cx="3791456" cy="386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Footer Placeholder 5">
            <a:extLst>
              <a:ext uri="{FF2B5EF4-FFF2-40B4-BE49-F238E27FC236}">
                <a16:creationId xmlns:a16="http://schemas.microsoft.com/office/drawing/2014/main" id="{3D444C08-6A3A-4BFB-9494-43F3DE33E919}"/>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1445521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accent1"/>
                </a:solidFill>
              </a:defRPr>
            </a:lvl1pPr>
          </a:lstStyle>
          <a:p>
            <a:fld id="{0A7F1CA9-BED2-4756-8AEF-E0F68B0488B6}" type="datetime1">
              <a:rPr lang="en-US" smtClean="0"/>
              <a:pPr/>
              <a:t>12/14/2020</a:t>
            </a:fld>
            <a:endParaRPr lang="en-US" dirty="0"/>
          </a:p>
        </p:txBody>
      </p:sp>
      <p:sp>
        <p:nvSpPr>
          <p:cNvPr id="5" name="Footer Placeholder 4"/>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accent1"/>
                </a:solidFill>
              </a:defRPr>
            </a:lvl1pPr>
          </a:lstStyle>
          <a:p>
            <a:r>
              <a:rPr lang="en-US" dirty="0"/>
              <a:t>Teach a Course</a:t>
            </a:r>
          </a:p>
        </p:txBody>
      </p:sp>
      <p:sp>
        <p:nvSpPr>
          <p:cNvPr id="6" name="Slide Number Placeholder 5"/>
          <p:cNvSpPr>
            <a:spLocks noGrp="1"/>
          </p:cNvSpPr>
          <p:nvPr>
            <p:ph type="sldNum" sz="quarter" idx="4"/>
          </p:nvPr>
        </p:nvSpPr>
        <p:spPr>
          <a:xfrm>
            <a:off x="10795363" y="6423914"/>
            <a:ext cx="1052510"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dirty="0"/>
          </a:p>
        </p:txBody>
      </p:sp>
      <p:sp>
        <p:nvSpPr>
          <p:cNvPr id="9" name="Rectangle 8"/>
          <p:cNvSpPr/>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93872371"/>
      </p:ext>
    </p:extLst>
  </p:cSld>
  <p:clrMap bg1="lt1" tx1="dk1" bg2="lt2" tx2="dk2" accent1="accent1" accent2="accent2" accent3="accent3" accent4="accent4" accent5="accent5" accent6="accent6" hlink="hlink" folHlink="folHlink"/>
  <p:sldLayoutIdLst>
    <p:sldLayoutId id="2147483714" r:id="rId1"/>
    <p:sldLayoutId id="2147483743" r:id="rId2"/>
    <p:sldLayoutId id="2147483734" r:id="rId3"/>
    <p:sldLayoutId id="2147483735" r:id="rId4"/>
    <p:sldLayoutId id="2147483736" r:id="rId5"/>
    <p:sldLayoutId id="2147483737" r:id="rId6"/>
    <p:sldLayoutId id="2147483738" r:id="rId7"/>
    <p:sldLayoutId id="2147483740" r:id="rId8"/>
    <p:sldLayoutId id="2147483741" r:id="rId9"/>
    <p:sldLayoutId id="2147483742" r:id="rId10"/>
    <p:sldLayoutId id="2147483739" r:id="rId11"/>
    <p:sldLayoutId id="2147483744" r:id="rId12"/>
    <p:sldLayoutId id="2147483745" r:id="rId13"/>
  </p:sldLayoutIdLst>
  <p:hf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3AA242D-B507-4381-A8CB-EFA346570379}"/>
              </a:ext>
            </a:extLst>
          </p:cNvPr>
          <p:cNvSpPr>
            <a:spLocks noGrp="1"/>
          </p:cNvSpPr>
          <p:nvPr>
            <p:ph type="ctrTitle"/>
          </p:nvPr>
        </p:nvSpPr>
        <p:spPr>
          <a:xfrm>
            <a:off x="8372723" y="850791"/>
            <a:ext cx="3202016" cy="4198288"/>
          </a:xfrm>
        </p:spPr>
        <p:txBody>
          <a:bodyPr anchor="ctr">
            <a:normAutofit/>
          </a:bodyPr>
          <a:lstStyle/>
          <a:p>
            <a:r>
              <a:rPr lang="en-US" sz="2800" dirty="0">
                <a:solidFill>
                  <a:srgbClr val="FFFFFF"/>
                </a:solidFill>
              </a:rPr>
              <a:t>Early </a:t>
            </a:r>
            <a:r>
              <a:rPr lang="en-US" sz="2800">
                <a:solidFill>
                  <a:srgbClr val="FFFFFF"/>
                </a:solidFill>
              </a:rPr>
              <a:t>world history</a:t>
            </a:r>
            <a:endParaRPr lang="en-US" sz="1600" dirty="0">
              <a:solidFill>
                <a:srgbClr val="FFFFFF"/>
              </a:solidFill>
            </a:endParaRPr>
          </a:p>
        </p:txBody>
      </p:sp>
      <p:sp>
        <p:nvSpPr>
          <p:cNvPr id="22" name="Rectangle 2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A4F4068D-37AE-4B7D-BC75-216B123A6C44}"/>
              </a:ext>
            </a:extLst>
          </p:cNvPr>
          <p:cNvSpPr>
            <a:spLocks noGrp="1"/>
          </p:cNvSpPr>
          <p:nvPr>
            <p:ph type="subTitle" idx="1"/>
          </p:nvPr>
        </p:nvSpPr>
        <p:spPr>
          <a:xfrm>
            <a:off x="8372723" y="5545331"/>
            <a:ext cx="3202016" cy="649222"/>
          </a:xfrm>
          <a:noFill/>
        </p:spPr>
        <p:txBody>
          <a:bodyPr anchor="ctr">
            <a:normAutofit/>
          </a:bodyPr>
          <a:lstStyle/>
          <a:p>
            <a:r>
              <a:rPr lang="en-US" sz="1800" dirty="0">
                <a:solidFill>
                  <a:schemeClr val="tx2">
                    <a:lumMod val="25000"/>
                    <a:lumOff val="75000"/>
                    <a:alpha val="75000"/>
                  </a:schemeClr>
                </a:solidFill>
              </a:rPr>
              <a:t>The Ottoman and Ming Pre-1600</a:t>
            </a:r>
          </a:p>
        </p:txBody>
      </p:sp>
      <p:pic>
        <p:nvPicPr>
          <p:cNvPr id="6" name="Picture 5">
            <a:extLst>
              <a:ext uri="{FF2B5EF4-FFF2-40B4-BE49-F238E27FC236}">
                <a16:creationId xmlns:a16="http://schemas.microsoft.com/office/drawing/2014/main" id="{94A0087B-4214-408F-982F-39469413C22F}"/>
              </a:ext>
            </a:extLst>
          </p:cNvPr>
          <p:cNvPicPr>
            <a:picLocks noChangeAspect="1"/>
          </p:cNvPicPr>
          <p:nvPr/>
        </p:nvPicPr>
        <p:blipFill>
          <a:blip r:embed="rId3"/>
          <a:stretch>
            <a:fillRect/>
          </a:stretch>
        </p:blipFill>
        <p:spPr>
          <a:xfrm>
            <a:off x="123285" y="1136550"/>
            <a:ext cx="7894709" cy="4584899"/>
          </a:xfrm>
          <a:prstGeom prst="rect">
            <a:avLst/>
          </a:prstGeom>
        </p:spPr>
      </p:pic>
    </p:spTree>
    <p:extLst>
      <p:ext uri="{BB962C8B-B14F-4D97-AF65-F5344CB8AC3E}">
        <p14:creationId xmlns:p14="http://schemas.microsoft.com/office/powerpoint/2010/main" val="420971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Ming china</a:t>
            </a:r>
          </a:p>
        </p:txBody>
      </p:sp>
      <p:sp>
        <p:nvSpPr>
          <p:cNvPr id="2" name="Content Placeholder 1"/>
          <p:cNvSpPr>
            <a:spLocks noGrp="1"/>
          </p:cNvSpPr>
          <p:nvPr>
            <p:ph idx="4294967295"/>
          </p:nvPr>
        </p:nvSpPr>
        <p:spPr>
          <a:xfrm>
            <a:off x="586490" y="1523999"/>
            <a:ext cx="4454742" cy="5128591"/>
          </a:xfrm>
        </p:spPr>
        <p:txBody>
          <a:bodyPr>
            <a:normAutofit/>
          </a:bodyPr>
          <a:lstStyle/>
          <a:p>
            <a:pPr marL="0" indent="0">
              <a:buNone/>
            </a:pPr>
            <a:r>
              <a:rPr lang="en-US" sz="3200" dirty="0"/>
              <a:t>Voyages of Zheng He</a:t>
            </a:r>
          </a:p>
          <a:p>
            <a:r>
              <a:rPr lang="en-US" sz="2400" dirty="0"/>
              <a:t>Ming rulers sent explorers out</a:t>
            </a:r>
          </a:p>
          <a:p>
            <a:r>
              <a:rPr lang="en-US" sz="2400" dirty="0" err="1"/>
              <a:t>Zheng</a:t>
            </a:r>
            <a:r>
              <a:rPr lang="en-US" sz="2400" dirty="0"/>
              <a:t> He- most famous admiral</a:t>
            </a:r>
          </a:p>
          <a:p>
            <a:pPr lvl="1"/>
            <a:r>
              <a:rPr lang="en-US" sz="2400" dirty="0"/>
              <a:t>Sent to promote trade and collect tribute from lesser powers</a:t>
            </a:r>
          </a:p>
          <a:p>
            <a:pPr lvl="1"/>
            <a:r>
              <a:rPr lang="en-US" sz="2400" dirty="0"/>
              <a:t>Explored East Africa and Southeast Asia</a:t>
            </a:r>
          </a:p>
          <a:p>
            <a:pPr lvl="1"/>
            <a:r>
              <a:rPr lang="en-US" sz="2400" dirty="0"/>
              <a:t>Showed power of Chinese</a:t>
            </a:r>
          </a:p>
        </p:txBody>
      </p:sp>
      <p:pic>
        <p:nvPicPr>
          <p:cNvPr id="5" name="Picture 4">
            <a:extLst>
              <a:ext uri="{FF2B5EF4-FFF2-40B4-BE49-F238E27FC236}">
                <a16:creationId xmlns:a16="http://schemas.microsoft.com/office/drawing/2014/main" id="{E4F4E536-4CF5-41A0-8D33-79D8D6BA99A8}"/>
              </a:ext>
            </a:extLst>
          </p:cNvPr>
          <p:cNvPicPr>
            <a:picLocks noChangeAspect="1"/>
          </p:cNvPicPr>
          <p:nvPr/>
        </p:nvPicPr>
        <p:blipFill>
          <a:blip r:embed="rId2"/>
          <a:stretch>
            <a:fillRect/>
          </a:stretch>
        </p:blipFill>
        <p:spPr>
          <a:xfrm>
            <a:off x="4896852" y="2152390"/>
            <a:ext cx="6808745" cy="38170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heckerboard(across)">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heckerboard(across)">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heckerboard(across)">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heckerboard(across)">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BB21AD-0690-47F7-B03F-21C935D373D7}"/>
              </a:ext>
            </a:extLst>
          </p:cNvPr>
          <p:cNvSpPr>
            <a:spLocks noGrp="1"/>
          </p:cNvSpPr>
          <p:nvPr>
            <p:ph type="sldNum" sz="quarter" idx="12"/>
          </p:nvPr>
        </p:nvSpPr>
        <p:spPr/>
        <p:txBody>
          <a:bodyPr/>
          <a:lstStyle/>
          <a:p>
            <a:fld id="{F603CDE5-C1D8-4EDD-870F-A498BAFA520F}" type="slidenum">
              <a:rPr lang="en-US" noProof="0" smtClean="0"/>
              <a:t>2</a:t>
            </a:fld>
            <a:endParaRPr lang="en-US" noProof="0" dirty="0"/>
          </a:p>
        </p:txBody>
      </p:sp>
      <p:sp>
        <p:nvSpPr>
          <p:cNvPr id="3" name="Footer Placeholder 2">
            <a:extLst>
              <a:ext uri="{FF2B5EF4-FFF2-40B4-BE49-F238E27FC236}">
                <a16:creationId xmlns:a16="http://schemas.microsoft.com/office/drawing/2014/main" id="{DAB3DA54-559D-4BB1-AB2B-FBE4B18D5A49}"/>
              </a:ext>
            </a:extLst>
          </p:cNvPr>
          <p:cNvSpPr>
            <a:spLocks noGrp="1"/>
          </p:cNvSpPr>
          <p:nvPr>
            <p:ph type="ftr" sz="quarter" idx="11"/>
          </p:nvPr>
        </p:nvSpPr>
        <p:spPr/>
        <p:txBody>
          <a:bodyPr/>
          <a:lstStyle/>
          <a:p>
            <a:pPr algn="l"/>
            <a:r>
              <a:rPr lang="en-US" noProof="0" dirty="0"/>
              <a:t>Building content knowledge notes </a:t>
            </a:r>
          </a:p>
        </p:txBody>
      </p:sp>
      <p:sp>
        <p:nvSpPr>
          <p:cNvPr id="4" name="Title 3">
            <a:extLst>
              <a:ext uri="{FF2B5EF4-FFF2-40B4-BE49-F238E27FC236}">
                <a16:creationId xmlns:a16="http://schemas.microsoft.com/office/drawing/2014/main" id="{A5308F76-D145-4F77-B851-6F9316919FE3}"/>
              </a:ext>
            </a:extLst>
          </p:cNvPr>
          <p:cNvSpPr>
            <a:spLocks noGrp="1"/>
          </p:cNvSpPr>
          <p:nvPr>
            <p:ph type="title"/>
          </p:nvPr>
        </p:nvSpPr>
        <p:spPr/>
        <p:txBody>
          <a:bodyPr/>
          <a:lstStyle/>
          <a:p>
            <a:r>
              <a:rPr lang="en-US" dirty="0"/>
              <a:t>Brief Overview </a:t>
            </a:r>
          </a:p>
        </p:txBody>
      </p:sp>
      <p:sp>
        <p:nvSpPr>
          <p:cNvPr id="5" name="Text Placeholder 4">
            <a:extLst>
              <a:ext uri="{FF2B5EF4-FFF2-40B4-BE49-F238E27FC236}">
                <a16:creationId xmlns:a16="http://schemas.microsoft.com/office/drawing/2014/main" id="{B1B190E9-E37E-4687-B6D6-995C393C719F}"/>
              </a:ext>
            </a:extLst>
          </p:cNvPr>
          <p:cNvSpPr>
            <a:spLocks noGrp="1"/>
          </p:cNvSpPr>
          <p:nvPr>
            <p:ph type="body" idx="1"/>
          </p:nvPr>
        </p:nvSpPr>
        <p:spPr>
          <a:xfrm>
            <a:off x="581192" y="2250892"/>
            <a:ext cx="5514807" cy="536005"/>
          </a:xfrm>
        </p:spPr>
        <p:txBody>
          <a:bodyPr/>
          <a:lstStyle/>
          <a:p>
            <a:r>
              <a:rPr lang="en-US" sz="2000" dirty="0"/>
              <a:t>New York Social Studies Framework Connection  </a:t>
            </a:r>
          </a:p>
        </p:txBody>
      </p:sp>
      <p:sp>
        <p:nvSpPr>
          <p:cNvPr id="6" name="Content Placeholder 5">
            <a:extLst>
              <a:ext uri="{FF2B5EF4-FFF2-40B4-BE49-F238E27FC236}">
                <a16:creationId xmlns:a16="http://schemas.microsoft.com/office/drawing/2014/main" id="{ABCED47E-6DE9-4259-834B-51F1686D330A}"/>
              </a:ext>
            </a:extLst>
          </p:cNvPr>
          <p:cNvSpPr>
            <a:spLocks noGrp="1"/>
          </p:cNvSpPr>
          <p:nvPr>
            <p:ph sz="half" idx="2"/>
          </p:nvPr>
        </p:nvSpPr>
        <p:spPr/>
        <p:txBody>
          <a:bodyPr>
            <a:normAutofit lnSpcReduction="10000"/>
          </a:bodyPr>
          <a:lstStyle/>
          <a:p>
            <a:pPr marL="0" indent="0">
              <a:buNone/>
            </a:pPr>
            <a:r>
              <a:rPr lang="en-US" b="1" dirty="0"/>
              <a:t>9.7 THE OTTOMAN EMPIRE AND THE MING DYNASTY PRE-1600: Islam, Neo-Confucianism, and Christianity each influenced the development of regions and shaped key centers of power in the world between 1368 and 1683. The Ottoman Empire and the Ming Dynasty were two powerful states, each with a view of itself and its place in the world. </a:t>
            </a:r>
            <a:endParaRPr lang="en-US" dirty="0"/>
          </a:p>
          <a:p>
            <a:pPr marL="0" indent="0">
              <a:buNone/>
            </a:pPr>
            <a:r>
              <a:rPr lang="en-US" b="1" dirty="0"/>
              <a:t>(Standards: 2, 3, 4, 5; Themes: ID, MOV, GEO, SOC, GOV, EXCH) </a:t>
            </a:r>
            <a:endParaRPr lang="en-US" dirty="0"/>
          </a:p>
        </p:txBody>
      </p:sp>
      <p:sp>
        <p:nvSpPr>
          <p:cNvPr id="7" name="Text Placeholder 6">
            <a:extLst>
              <a:ext uri="{FF2B5EF4-FFF2-40B4-BE49-F238E27FC236}">
                <a16:creationId xmlns:a16="http://schemas.microsoft.com/office/drawing/2014/main" id="{A0E530DF-05F8-42C7-94B3-72485D578456}"/>
              </a:ext>
            </a:extLst>
          </p:cNvPr>
          <p:cNvSpPr>
            <a:spLocks noGrp="1"/>
          </p:cNvSpPr>
          <p:nvPr>
            <p:ph type="body" sz="quarter" idx="3"/>
          </p:nvPr>
        </p:nvSpPr>
        <p:spPr>
          <a:xfrm>
            <a:off x="6217709" y="2250892"/>
            <a:ext cx="5393100" cy="553373"/>
          </a:xfrm>
        </p:spPr>
        <p:txBody>
          <a:bodyPr/>
          <a:lstStyle/>
          <a:p>
            <a:r>
              <a:rPr lang="en-US" dirty="0"/>
              <a:t>Key Social Studies Terms to Look for: </a:t>
            </a:r>
          </a:p>
        </p:txBody>
      </p:sp>
      <p:sp>
        <p:nvSpPr>
          <p:cNvPr id="8" name="Content Placeholder 7">
            <a:extLst>
              <a:ext uri="{FF2B5EF4-FFF2-40B4-BE49-F238E27FC236}">
                <a16:creationId xmlns:a16="http://schemas.microsoft.com/office/drawing/2014/main" id="{E0D6FE0F-15FE-4393-855D-EA9B5E4EB46E}"/>
              </a:ext>
            </a:extLst>
          </p:cNvPr>
          <p:cNvSpPr>
            <a:spLocks noGrp="1"/>
          </p:cNvSpPr>
          <p:nvPr>
            <p:ph sz="quarter" idx="4"/>
          </p:nvPr>
        </p:nvSpPr>
        <p:spPr/>
        <p:txBody>
          <a:bodyPr/>
          <a:lstStyle/>
          <a:p>
            <a:r>
              <a:rPr lang="en-US" dirty="0"/>
              <a:t>Sultan</a:t>
            </a:r>
          </a:p>
          <a:p>
            <a:r>
              <a:rPr lang="en-US" dirty="0"/>
              <a:t>Janissaries</a:t>
            </a:r>
          </a:p>
          <a:p>
            <a:r>
              <a:rPr lang="en-US" dirty="0"/>
              <a:t>Civil service exams</a:t>
            </a:r>
          </a:p>
          <a:p>
            <a:pPr marL="0" indent="0">
              <a:buNone/>
            </a:pPr>
            <a:endParaRPr lang="en-US" dirty="0"/>
          </a:p>
        </p:txBody>
      </p:sp>
    </p:spTree>
    <p:extLst>
      <p:ext uri="{BB962C8B-B14F-4D97-AF65-F5344CB8AC3E}">
        <p14:creationId xmlns:p14="http://schemas.microsoft.com/office/powerpoint/2010/main" val="725395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BE877C-F185-4F94-97E0-D368A69F8638}"/>
              </a:ext>
            </a:extLst>
          </p:cNvPr>
          <p:cNvSpPr>
            <a:spLocks noGrp="1"/>
          </p:cNvSpPr>
          <p:nvPr>
            <p:ph type="sldNum" sz="quarter" idx="12"/>
          </p:nvPr>
        </p:nvSpPr>
        <p:spPr/>
        <p:txBody>
          <a:bodyPr/>
          <a:lstStyle/>
          <a:p>
            <a:fld id="{F603CDE5-C1D8-4EDD-870F-A498BAFA520F}" type="slidenum">
              <a:rPr lang="en-US" noProof="0" smtClean="0"/>
              <a:t>3</a:t>
            </a:fld>
            <a:endParaRPr lang="en-US" noProof="0" dirty="0"/>
          </a:p>
        </p:txBody>
      </p:sp>
      <p:sp>
        <p:nvSpPr>
          <p:cNvPr id="4" name="Title 3">
            <a:extLst>
              <a:ext uri="{FF2B5EF4-FFF2-40B4-BE49-F238E27FC236}">
                <a16:creationId xmlns:a16="http://schemas.microsoft.com/office/drawing/2014/main" id="{4996CC8B-B11D-40EB-8887-39C9D2F3DCFB}"/>
              </a:ext>
            </a:extLst>
          </p:cNvPr>
          <p:cNvSpPr>
            <a:spLocks noGrp="1"/>
          </p:cNvSpPr>
          <p:nvPr>
            <p:ph type="title"/>
          </p:nvPr>
        </p:nvSpPr>
        <p:spPr/>
        <p:txBody>
          <a:bodyPr/>
          <a:lstStyle/>
          <a:p>
            <a:r>
              <a:rPr lang="en-US" dirty="0"/>
              <a:t>The ottomans</a:t>
            </a:r>
          </a:p>
        </p:txBody>
      </p:sp>
      <p:sp>
        <p:nvSpPr>
          <p:cNvPr id="6" name="Content Placeholder 5">
            <a:extLst>
              <a:ext uri="{FF2B5EF4-FFF2-40B4-BE49-F238E27FC236}">
                <a16:creationId xmlns:a16="http://schemas.microsoft.com/office/drawing/2014/main" id="{B93E0866-40F9-48CC-98A5-A1CE9FE93028}"/>
              </a:ext>
            </a:extLst>
          </p:cNvPr>
          <p:cNvSpPr>
            <a:spLocks noGrp="1"/>
          </p:cNvSpPr>
          <p:nvPr>
            <p:ph sz="half" idx="2"/>
          </p:nvPr>
        </p:nvSpPr>
        <p:spPr/>
        <p:txBody>
          <a:bodyPr>
            <a:normAutofit/>
          </a:bodyPr>
          <a:lstStyle/>
          <a:p>
            <a:pPr marL="0" indent="0">
              <a:buNone/>
            </a:pPr>
            <a:r>
              <a:rPr lang="en-US" sz="2400" dirty="0"/>
              <a:t>The </a:t>
            </a:r>
            <a:r>
              <a:rPr lang="en-US" sz="2400" b="1" dirty="0"/>
              <a:t>Ottomans</a:t>
            </a:r>
            <a:r>
              <a:rPr lang="en-US" sz="2400" dirty="0"/>
              <a:t> were a </a:t>
            </a:r>
            <a:r>
              <a:rPr lang="en-US" sz="2400" b="1" dirty="0"/>
              <a:t>Muslim </a:t>
            </a:r>
            <a:r>
              <a:rPr lang="en-US" sz="2400" dirty="0"/>
              <a:t>Turkish-speaking </a:t>
            </a:r>
            <a:r>
              <a:rPr lang="en-US" sz="2400" b="1" dirty="0"/>
              <a:t>nomadic</a:t>
            </a:r>
            <a:r>
              <a:rPr lang="en-US" sz="2400" dirty="0"/>
              <a:t> people who </a:t>
            </a:r>
            <a:r>
              <a:rPr lang="en-US" sz="2400" b="1" dirty="0"/>
              <a:t>migrated</a:t>
            </a:r>
            <a:r>
              <a:rPr lang="en-US" sz="2400" dirty="0"/>
              <a:t> from Central Asia in northwestern Asia Minor. They quickly </a:t>
            </a:r>
            <a:r>
              <a:rPr lang="en-US" sz="2400" b="1" dirty="0"/>
              <a:t>conquered </a:t>
            </a:r>
            <a:r>
              <a:rPr lang="en-US" sz="2400" dirty="0"/>
              <a:t>other societies and </a:t>
            </a:r>
            <a:r>
              <a:rPr lang="en-US" sz="2400" b="1" dirty="0"/>
              <a:t>expanded</a:t>
            </a:r>
            <a:r>
              <a:rPr lang="en-US" sz="2400" dirty="0"/>
              <a:t> their empire.</a:t>
            </a:r>
            <a:r>
              <a:rPr lang="en-US" sz="2400" b="1" dirty="0"/>
              <a:t> </a:t>
            </a:r>
            <a:endParaRPr lang="en-US" sz="2400" dirty="0"/>
          </a:p>
        </p:txBody>
      </p:sp>
      <p:pic>
        <p:nvPicPr>
          <p:cNvPr id="10" name="Content Placeholder 9">
            <a:extLst>
              <a:ext uri="{FF2B5EF4-FFF2-40B4-BE49-F238E27FC236}">
                <a16:creationId xmlns:a16="http://schemas.microsoft.com/office/drawing/2014/main" id="{74BD3390-3DAF-440F-A95F-C36888899882}"/>
              </a:ext>
            </a:extLst>
          </p:cNvPr>
          <p:cNvPicPr>
            <a:picLocks noGrp="1" noChangeAspect="1"/>
          </p:cNvPicPr>
          <p:nvPr>
            <p:ph sz="quarter" idx="4"/>
          </p:nvPr>
        </p:nvPicPr>
        <p:blipFill>
          <a:blip r:embed="rId2"/>
          <a:stretch>
            <a:fillRect/>
          </a:stretch>
        </p:blipFill>
        <p:spPr>
          <a:xfrm>
            <a:off x="6427272" y="2087432"/>
            <a:ext cx="5331742" cy="4336482"/>
          </a:xfrm>
        </p:spPr>
      </p:pic>
    </p:spTree>
    <p:extLst>
      <p:ext uri="{BB962C8B-B14F-4D97-AF65-F5344CB8AC3E}">
        <p14:creationId xmlns:p14="http://schemas.microsoft.com/office/powerpoint/2010/main" val="1604010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485970-CD0F-4326-AEB1-0213B340051A}"/>
              </a:ext>
            </a:extLst>
          </p:cNvPr>
          <p:cNvSpPr>
            <a:spLocks noGrp="1"/>
          </p:cNvSpPr>
          <p:nvPr>
            <p:ph type="sldNum" sz="quarter" idx="12"/>
          </p:nvPr>
        </p:nvSpPr>
        <p:spPr/>
        <p:txBody>
          <a:bodyPr/>
          <a:lstStyle/>
          <a:p>
            <a:fld id="{F603CDE5-C1D8-4EDD-870F-A498BAFA520F}" type="slidenum">
              <a:rPr lang="en-US" noProof="0" smtClean="0"/>
              <a:t>4</a:t>
            </a:fld>
            <a:endParaRPr lang="en-US" noProof="0" dirty="0"/>
          </a:p>
        </p:txBody>
      </p:sp>
      <p:sp>
        <p:nvSpPr>
          <p:cNvPr id="4" name="Title 3">
            <a:extLst>
              <a:ext uri="{FF2B5EF4-FFF2-40B4-BE49-F238E27FC236}">
                <a16:creationId xmlns:a16="http://schemas.microsoft.com/office/drawing/2014/main" id="{71787E06-5A48-4503-B9FC-FA66739A2C43}"/>
              </a:ext>
            </a:extLst>
          </p:cNvPr>
          <p:cNvSpPr>
            <a:spLocks noGrp="1"/>
          </p:cNvSpPr>
          <p:nvPr>
            <p:ph type="title"/>
          </p:nvPr>
        </p:nvSpPr>
        <p:spPr/>
        <p:txBody>
          <a:bodyPr/>
          <a:lstStyle/>
          <a:p>
            <a:r>
              <a:rPr lang="en-US" dirty="0"/>
              <a:t>The ottomans</a:t>
            </a:r>
          </a:p>
        </p:txBody>
      </p:sp>
      <p:sp>
        <p:nvSpPr>
          <p:cNvPr id="5" name="Text Placeholder 4">
            <a:extLst>
              <a:ext uri="{FF2B5EF4-FFF2-40B4-BE49-F238E27FC236}">
                <a16:creationId xmlns:a16="http://schemas.microsoft.com/office/drawing/2014/main" id="{82E328ED-5B32-4FFA-8670-17F612D9EA00}"/>
              </a:ext>
            </a:extLst>
          </p:cNvPr>
          <p:cNvSpPr>
            <a:spLocks noGrp="1"/>
          </p:cNvSpPr>
          <p:nvPr>
            <p:ph type="body" idx="1"/>
          </p:nvPr>
        </p:nvSpPr>
        <p:spPr/>
        <p:txBody>
          <a:bodyPr/>
          <a:lstStyle/>
          <a:p>
            <a:endParaRPr lang="en-US"/>
          </a:p>
        </p:txBody>
      </p:sp>
      <p:pic>
        <p:nvPicPr>
          <p:cNvPr id="12" name="Content Placeholder 11">
            <a:extLst>
              <a:ext uri="{FF2B5EF4-FFF2-40B4-BE49-F238E27FC236}">
                <a16:creationId xmlns:a16="http://schemas.microsoft.com/office/drawing/2014/main" id="{8DCF3D13-8635-49B3-A172-2B2F18DBBA58}"/>
              </a:ext>
            </a:extLst>
          </p:cNvPr>
          <p:cNvPicPr>
            <a:picLocks noGrp="1" noChangeAspect="1"/>
          </p:cNvPicPr>
          <p:nvPr>
            <p:ph sz="half" idx="2"/>
          </p:nvPr>
        </p:nvPicPr>
        <p:blipFill>
          <a:blip r:embed="rId2"/>
          <a:stretch>
            <a:fillRect/>
          </a:stretch>
        </p:blipFill>
        <p:spPr>
          <a:xfrm>
            <a:off x="794978" y="2113320"/>
            <a:ext cx="5087072" cy="4675719"/>
          </a:xfrm>
        </p:spPr>
      </p:pic>
      <p:sp>
        <p:nvSpPr>
          <p:cNvPr id="7" name="Text Placeholder 6">
            <a:extLst>
              <a:ext uri="{FF2B5EF4-FFF2-40B4-BE49-F238E27FC236}">
                <a16:creationId xmlns:a16="http://schemas.microsoft.com/office/drawing/2014/main" id="{1DBCC4BF-C6CD-4687-92CB-263F0B7B75AC}"/>
              </a:ext>
            </a:extLst>
          </p:cNvPr>
          <p:cNvSpPr>
            <a:spLocks noGrp="1"/>
          </p:cNvSpPr>
          <p:nvPr>
            <p:ph type="body" sz="quarter" idx="3"/>
          </p:nvPr>
        </p:nvSpPr>
        <p:spPr/>
        <p:txBody>
          <a:bodyPr/>
          <a:lstStyle/>
          <a:p>
            <a:endParaRPr lang="en-US"/>
          </a:p>
        </p:txBody>
      </p:sp>
      <p:sp>
        <p:nvSpPr>
          <p:cNvPr id="8" name="Content Placeholder 7">
            <a:extLst>
              <a:ext uri="{FF2B5EF4-FFF2-40B4-BE49-F238E27FC236}">
                <a16:creationId xmlns:a16="http://schemas.microsoft.com/office/drawing/2014/main" id="{142F28D4-A3BB-4910-8318-B2F18F6F8D78}"/>
              </a:ext>
            </a:extLst>
          </p:cNvPr>
          <p:cNvSpPr>
            <a:spLocks noGrp="1"/>
          </p:cNvSpPr>
          <p:nvPr>
            <p:ph sz="quarter" idx="4"/>
          </p:nvPr>
        </p:nvSpPr>
        <p:spPr/>
        <p:txBody>
          <a:bodyPr>
            <a:noAutofit/>
          </a:bodyPr>
          <a:lstStyle/>
          <a:p>
            <a:pPr marL="0" indent="0">
              <a:buNone/>
            </a:pPr>
            <a:r>
              <a:rPr lang="en-US" sz="3200" b="1" dirty="0"/>
              <a:t>1326: </a:t>
            </a:r>
            <a:r>
              <a:rPr lang="en-US" sz="3200" dirty="0"/>
              <a:t>A leader named </a:t>
            </a:r>
            <a:r>
              <a:rPr lang="en-US" sz="3200" b="1" dirty="0"/>
              <a:t>Osman</a:t>
            </a:r>
            <a:r>
              <a:rPr lang="en-US" sz="3200" dirty="0"/>
              <a:t> and his Turkish warriors (Ottomans) took over areas of Asia Minor and the Balkan Peninsula in Eastern Europe near the Byzantine Empire.</a:t>
            </a:r>
          </a:p>
        </p:txBody>
      </p:sp>
    </p:spTree>
    <p:extLst>
      <p:ext uri="{BB962C8B-B14F-4D97-AF65-F5344CB8AC3E}">
        <p14:creationId xmlns:p14="http://schemas.microsoft.com/office/powerpoint/2010/main" val="2854286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52DA38-81FE-4AC0-81BD-017BF729D387}"/>
              </a:ext>
            </a:extLst>
          </p:cNvPr>
          <p:cNvSpPr>
            <a:spLocks noGrp="1"/>
          </p:cNvSpPr>
          <p:nvPr>
            <p:ph type="sldNum" sz="quarter" idx="12"/>
          </p:nvPr>
        </p:nvSpPr>
        <p:spPr/>
        <p:txBody>
          <a:bodyPr/>
          <a:lstStyle/>
          <a:p>
            <a:fld id="{F603CDE5-C1D8-4EDD-870F-A498BAFA520F}" type="slidenum">
              <a:rPr lang="en-US" noProof="0" smtClean="0"/>
              <a:t>5</a:t>
            </a:fld>
            <a:endParaRPr lang="en-US" noProof="0" dirty="0"/>
          </a:p>
        </p:txBody>
      </p:sp>
      <p:sp>
        <p:nvSpPr>
          <p:cNvPr id="4" name="Title 3">
            <a:extLst>
              <a:ext uri="{FF2B5EF4-FFF2-40B4-BE49-F238E27FC236}">
                <a16:creationId xmlns:a16="http://schemas.microsoft.com/office/drawing/2014/main" id="{6C469345-FFD5-4E5C-9497-739CCD070D5E}"/>
              </a:ext>
            </a:extLst>
          </p:cNvPr>
          <p:cNvSpPr>
            <a:spLocks noGrp="1"/>
          </p:cNvSpPr>
          <p:nvPr>
            <p:ph type="title"/>
          </p:nvPr>
        </p:nvSpPr>
        <p:spPr/>
        <p:txBody>
          <a:bodyPr/>
          <a:lstStyle/>
          <a:p>
            <a:r>
              <a:rPr lang="en-US" dirty="0"/>
              <a:t>The ottomans</a:t>
            </a:r>
          </a:p>
        </p:txBody>
      </p:sp>
      <p:sp>
        <p:nvSpPr>
          <p:cNvPr id="6" name="Content Placeholder 5">
            <a:extLst>
              <a:ext uri="{FF2B5EF4-FFF2-40B4-BE49-F238E27FC236}">
                <a16:creationId xmlns:a16="http://schemas.microsoft.com/office/drawing/2014/main" id="{F5CFFF69-5EC2-49C7-9E62-E9BE7EF79CD2}"/>
              </a:ext>
            </a:extLst>
          </p:cNvPr>
          <p:cNvSpPr>
            <a:spLocks noGrp="1"/>
          </p:cNvSpPr>
          <p:nvPr>
            <p:ph sz="half" idx="2"/>
          </p:nvPr>
        </p:nvSpPr>
        <p:spPr>
          <a:xfrm>
            <a:off x="481263" y="2069432"/>
            <a:ext cx="5493031" cy="4535905"/>
          </a:xfrm>
        </p:spPr>
        <p:txBody>
          <a:bodyPr>
            <a:normAutofit/>
          </a:bodyPr>
          <a:lstStyle/>
          <a:p>
            <a:r>
              <a:rPr lang="en-US" sz="2000" b="1" dirty="0"/>
              <a:t>1453:</a:t>
            </a:r>
            <a:r>
              <a:rPr lang="en-US" sz="2000" dirty="0"/>
              <a:t> Under the leader, Mehmet II,</a:t>
            </a:r>
            <a:r>
              <a:rPr lang="en-US" sz="2000" b="1" dirty="0"/>
              <a:t> </a:t>
            </a:r>
            <a:r>
              <a:rPr lang="en-US" sz="2000" dirty="0"/>
              <a:t>the Ottomans continued to </a:t>
            </a:r>
            <a:r>
              <a:rPr lang="en-US" sz="2000" b="1" dirty="0"/>
              <a:t>expand</a:t>
            </a:r>
            <a:r>
              <a:rPr lang="en-US" sz="2000" dirty="0"/>
              <a:t> and they captured the capital of the Byzantine Empire,</a:t>
            </a:r>
            <a:r>
              <a:rPr lang="en-US" sz="2000" b="1" dirty="0"/>
              <a:t> Constantinople.</a:t>
            </a:r>
          </a:p>
          <a:p>
            <a:pPr lvl="1"/>
            <a:r>
              <a:rPr lang="en-US" sz="2000" b="1" dirty="0"/>
              <a:t>Constantinople </a:t>
            </a:r>
            <a:r>
              <a:rPr lang="en-US" sz="2000" dirty="0"/>
              <a:t>was renamed </a:t>
            </a:r>
            <a:r>
              <a:rPr lang="en-US" sz="2000" b="1" dirty="0"/>
              <a:t>Istanbul </a:t>
            </a:r>
            <a:r>
              <a:rPr lang="en-US" sz="2000" dirty="0"/>
              <a:t>and became the new capital of the Ottoman Empire. </a:t>
            </a:r>
          </a:p>
          <a:p>
            <a:pPr lvl="1"/>
            <a:r>
              <a:rPr lang="en-US" sz="2000" b="1" dirty="0"/>
              <a:t>Hagia Sophia</a:t>
            </a:r>
            <a:r>
              <a:rPr lang="en-US" sz="2000" dirty="0"/>
              <a:t>, a church, was turned into a mosque.</a:t>
            </a:r>
          </a:p>
          <a:p>
            <a:pPr lvl="1"/>
            <a:r>
              <a:rPr lang="en-US" sz="2000" dirty="0"/>
              <a:t>After a 54 day siege and using a 27-foot cannon hauled by oxen and an advanced army with muskets [guns],  Constantinople fell to the Ottomans.</a:t>
            </a:r>
          </a:p>
        </p:txBody>
      </p:sp>
      <p:sp>
        <p:nvSpPr>
          <p:cNvPr id="7" name="Text Placeholder 6">
            <a:extLst>
              <a:ext uri="{FF2B5EF4-FFF2-40B4-BE49-F238E27FC236}">
                <a16:creationId xmlns:a16="http://schemas.microsoft.com/office/drawing/2014/main" id="{A99DE73D-41AF-42ED-8E03-983BF6BA7CA8}"/>
              </a:ext>
            </a:extLst>
          </p:cNvPr>
          <p:cNvSpPr>
            <a:spLocks noGrp="1"/>
          </p:cNvSpPr>
          <p:nvPr>
            <p:ph type="body" sz="quarter" idx="3"/>
          </p:nvPr>
        </p:nvSpPr>
        <p:spPr/>
        <p:txBody>
          <a:bodyPr/>
          <a:lstStyle/>
          <a:p>
            <a:endParaRPr lang="en-US"/>
          </a:p>
        </p:txBody>
      </p:sp>
      <p:pic>
        <p:nvPicPr>
          <p:cNvPr id="12" name="Content Placeholder 11">
            <a:extLst>
              <a:ext uri="{FF2B5EF4-FFF2-40B4-BE49-F238E27FC236}">
                <a16:creationId xmlns:a16="http://schemas.microsoft.com/office/drawing/2014/main" id="{C5C77A5E-9DD0-49D6-AF64-CB34E6854BCF}"/>
              </a:ext>
            </a:extLst>
          </p:cNvPr>
          <p:cNvPicPr>
            <a:picLocks noGrp="1" noChangeAspect="1"/>
          </p:cNvPicPr>
          <p:nvPr>
            <p:ph sz="quarter" idx="4"/>
          </p:nvPr>
        </p:nvPicPr>
        <p:blipFill>
          <a:blip r:embed="rId2"/>
          <a:stretch>
            <a:fillRect/>
          </a:stretch>
        </p:blipFill>
        <p:spPr>
          <a:xfrm>
            <a:off x="7042448" y="1980970"/>
            <a:ext cx="4049646" cy="4712828"/>
          </a:xfrm>
        </p:spPr>
      </p:pic>
    </p:spTree>
    <p:extLst>
      <p:ext uri="{BB962C8B-B14F-4D97-AF65-F5344CB8AC3E}">
        <p14:creationId xmlns:p14="http://schemas.microsoft.com/office/powerpoint/2010/main" val="1482643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170128-D50C-44C8-A397-8986B5750BCE}"/>
              </a:ext>
            </a:extLst>
          </p:cNvPr>
          <p:cNvSpPr>
            <a:spLocks noGrp="1"/>
          </p:cNvSpPr>
          <p:nvPr>
            <p:ph type="sldNum" sz="quarter" idx="12"/>
          </p:nvPr>
        </p:nvSpPr>
        <p:spPr/>
        <p:txBody>
          <a:bodyPr/>
          <a:lstStyle/>
          <a:p>
            <a:fld id="{F603CDE5-C1D8-4EDD-870F-A498BAFA520F}" type="slidenum">
              <a:rPr lang="en-US" noProof="0" smtClean="0"/>
              <a:t>6</a:t>
            </a:fld>
            <a:endParaRPr lang="en-US" noProof="0" dirty="0"/>
          </a:p>
        </p:txBody>
      </p:sp>
      <p:sp>
        <p:nvSpPr>
          <p:cNvPr id="4" name="Title 3">
            <a:extLst>
              <a:ext uri="{FF2B5EF4-FFF2-40B4-BE49-F238E27FC236}">
                <a16:creationId xmlns:a16="http://schemas.microsoft.com/office/drawing/2014/main" id="{196421C3-0D4B-4BB1-AFA7-AD63A606FC87}"/>
              </a:ext>
            </a:extLst>
          </p:cNvPr>
          <p:cNvSpPr>
            <a:spLocks noGrp="1"/>
          </p:cNvSpPr>
          <p:nvPr>
            <p:ph type="title"/>
          </p:nvPr>
        </p:nvSpPr>
        <p:spPr/>
        <p:txBody>
          <a:bodyPr/>
          <a:lstStyle/>
          <a:p>
            <a:r>
              <a:rPr lang="en-US" dirty="0"/>
              <a:t>The ottomans</a:t>
            </a:r>
          </a:p>
        </p:txBody>
      </p:sp>
      <p:sp>
        <p:nvSpPr>
          <p:cNvPr id="5" name="Text Placeholder 4">
            <a:extLst>
              <a:ext uri="{FF2B5EF4-FFF2-40B4-BE49-F238E27FC236}">
                <a16:creationId xmlns:a16="http://schemas.microsoft.com/office/drawing/2014/main" id="{DECD0B1A-5E8C-45E0-B525-200D5CC81938}"/>
              </a:ext>
            </a:extLst>
          </p:cNvPr>
          <p:cNvSpPr>
            <a:spLocks noGrp="1"/>
          </p:cNvSpPr>
          <p:nvPr>
            <p:ph type="body" idx="1"/>
          </p:nvPr>
        </p:nvSpPr>
        <p:spPr>
          <a:xfrm>
            <a:off x="369859" y="3002691"/>
            <a:ext cx="3769004" cy="2353002"/>
          </a:xfrm>
        </p:spPr>
        <p:txBody>
          <a:bodyPr/>
          <a:lstStyle/>
          <a:p>
            <a:r>
              <a:rPr lang="en-US" b="1" dirty="0">
                <a:solidFill>
                  <a:schemeClr val="tx1"/>
                </a:solidFill>
              </a:rPr>
              <a:t>Suleiman the Magnificent</a:t>
            </a:r>
          </a:p>
          <a:p>
            <a:r>
              <a:rPr lang="en-US" sz="2000" b="1" dirty="0">
                <a:solidFill>
                  <a:schemeClr val="tx1"/>
                </a:solidFill>
              </a:rPr>
              <a:t>1520-1566</a:t>
            </a:r>
            <a:r>
              <a:rPr lang="en-US" sz="2000" dirty="0">
                <a:solidFill>
                  <a:schemeClr val="tx1"/>
                </a:solidFill>
              </a:rPr>
              <a:t>: The Ottoman Empire had a golden age under the </a:t>
            </a:r>
            <a:r>
              <a:rPr lang="en-US" sz="2000" b="1" dirty="0">
                <a:solidFill>
                  <a:schemeClr val="tx1"/>
                </a:solidFill>
              </a:rPr>
              <a:t>sultan</a:t>
            </a:r>
            <a:r>
              <a:rPr lang="en-US" sz="2000" dirty="0">
                <a:solidFill>
                  <a:schemeClr val="tx1"/>
                </a:solidFill>
              </a:rPr>
              <a:t> named Suleiman. </a:t>
            </a:r>
          </a:p>
          <a:p>
            <a:r>
              <a:rPr lang="en-US" sz="2000" dirty="0">
                <a:solidFill>
                  <a:schemeClr val="tx1"/>
                </a:solidFill>
              </a:rPr>
              <a:t>The Ottomans called Suleiman “The Lawgiver” and Europeans called him “The Magnificent.” </a:t>
            </a:r>
          </a:p>
          <a:p>
            <a:r>
              <a:rPr lang="en-US" sz="2000" dirty="0">
                <a:solidFill>
                  <a:schemeClr val="tx1"/>
                </a:solidFill>
              </a:rPr>
              <a:t>Suleiman also developed laws and enforced the Islamic law of sharia.</a:t>
            </a:r>
          </a:p>
        </p:txBody>
      </p:sp>
      <p:pic>
        <p:nvPicPr>
          <p:cNvPr id="10" name="Content Placeholder 9">
            <a:extLst>
              <a:ext uri="{FF2B5EF4-FFF2-40B4-BE49-F238E27FC236}">
                <a16:creationId xmlns:a16="http://schemas.microsoft.com/office/drawing/2014/main" id="{46A2EE45-79BA-45CD-83E9-5BDB27EAE56E}"/>
              </a:ext>
            </a:extLst>
          </p:cNvPr>
          <p:cNvPicPr>
            <a:picLocks noGrp="1" noChangeAspect="1"/>
          </p:cNvPicPr>
          <p:nvPr>
            <p:ph sz="half" idx="2"/>
          </p:nvPr>
        </p:nvPicPr>
        <p:blipFill>
          <a:blip r:embed="rId2"/>
          <a:stretch>
            <a:fillRect/>
          </a:stretch>
        </p:blipFill>
        <p:spPr>
          <a:xfrm>
            <a:off x="4138863" y="2920259"/>
            <a:ext cx="2458632" cy="2933730"/>
          </a:xfrm>
        </p:spPr>
      </p:pic>
      <p:sp>
        <p:nvSpPr>
          <p:cNvPr id="8" name="Content Placeholder 7">
            <a:extLst>
              <a:ext uri="{FF2B5EF4-FFF2-40B4-BE49-F238E27FC236}">
                <a16:creationId xmlns:a16="http://schemas.microsoft.com/office/drawing/2014/main" id="{7A220F7A-10C7-4DB0-8F51-F7FAD3E9A705}"/>
              </a:ext>
            </a:extLst>
          </p:cNvPr>
          <p:cNvSpPr>
            <a:spLocks noGrp="1"/>
          </p:cNvSpPr>
          <p:nvPr>
            <p:ph sz="quarter" idx="4"/>
          </p:nvPr>
        </p:nvSpPr>
        <p:spPr>
          <a:xfrm>
            <a:off x="6217709" y="1985211"/>
            <a:ext cx="5393100" cy="4803827"/>
          </a:xfrm>
        </p:spPr>
        <p:txBody>
          <a:bodyPr>
            <a:normAutofit/>
          </a:bodyPr>
          <a:lstStyle/>
          <a:p>
            <a:r>
              <a:rPr lang="en-US" dirty="0"/>
              <a:t>Accomplishments:</a:t>
            </a:r>
          </a:p>
          <a:p>
            <a:pPr lvl="1" fontAlgn="base"/>
            <a:r>
              <a:rPr lang="en-US" sz="1800" dirty="0"/>
              <a:t>Took on bold military campaigns that increased the amount of territory controlled by the Ottomans</a:t>
            </a:r>
          </a:p>
          <a:p>
            <a:pPr lvl="1" fontAlgn="base"/>
            <a:r>
              <a:rPr lang="en-US" sz="1800" dirty="0"/>
              <a:t>Increased naval strength which allowed them to conquer parts of North Africa </a:t>
            </a:r>
          </a:p>
          <a:p>
            <a:pPr lvl="1" fontAlgn="base"/>
            <a:r>
              <a:rPr lang="en-US" sz="1800" dirty="0"/>
              <a:t>Oversaw achievements of Ottoman civilization in the fields of law, literature, art, and architecture</a:t>
            </a:r>
          </a:p>
          <a:p>
            <a:pPr lvl="1" fontAlgn="base"/>
            <a:r>
              <a:rPr lang="en-US" sz="1800" dirty="0"/>
              <a:t>Built strong fortresses to defend his territories </a:t>
            </a:r>
          </a:p>
          <a:p>
            <a:pPr lvl="1" fontAlgn="base"/>
            <a:r>
              <a:rPr lang="en-US" sz="1800" dirty="0"/>
              <a:t>Adorned and modernized the cities of the Islamic world (including Mecca, Damascus, and Baghdad) with mosques, bridges, aqueducts, and other public works</a:t>
            </a:r>
          </a:p>
          <a:p>
            <a:endParaRPr lang="en-US" dirty="0"/>
          </a:p>
        </p:txBody>
      </p:sp>
    </p:spTree>
    <p:extLst>
      <p:ext uri="{BB962C8B-B14F-4D97-AF65-F5344CB8AC3E}">
        <p14:creationId xmlns:p14="http://schemas.microsoft.com/office/powerpoint/2010/main" val="4088419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8565132-B7D0-4934-A9B1-3A0B168F199A}"/>
              </a:ext>
            </a:extLst>
          </p:cNvPr>
          <p:cNvSpPr>
            <a:spLocks noGrp="1"/>
          </p:cNvSpPr>
          <p:nvPr>
            <p:ph type="pic" idx="1"/>
          </p:nvPr>
        </p:nvSpPr>
        <p:spPr/>
      </p:sp>
      <p:sp>
        <p:nvSpPr>
          <p:cNvPr id="14" name="Picture Placeholder 13">
            <a:extLst>
              <a:ext uri="{FF2B5EF4-FFF2-40B4-BE49-F238E27FC236}">
                <a16:creationId xmlns:a16="http://schemas.microsoft.com/office/drawing/2014/main" id="{2ABF950B-452A-4C6E-BE65-3DE8B9363639}"/>
              </a:ext>
            </a:extLst>
          </p:cNvPr>
          <p:cNvSpPr>
            <a:spLocks noGrp="1"/>
          </p:cNvSpPr>
          <p:nvPr>
            <p:ph type="pic" idx="13"/>
          </p:nvPr>
        </p:nvSpPr>
        <p:spPr/>
      </p:sp>
      <p:sp>
        <p:nvSpPr>
          <p:cNvPr id="11" name="Title 10">
            <a:extLst>
              <a:ext uri="{FF2B5EF4-FFF2-40B4-BE49-F238E27FC236}">
                <a16:creationId xmlns:a16="http://schemas.microsoft.com/office/drawing/2014/main" id="{1F7950EA-8910-4923-A38C-06455D3925F6}"/>
              </a:ext>
            </a:extLst>
          </p:cNvPr>
          <p:cNvSpPr>
            <a:spLocks noGrp="1"/>
          </p:cNvSpPr>
          <p:nvPr>
            <p:ph type="title"/>
          </p:nvPr>
        </p:nvSpPr>
        <p:spPr/>
        <p:txBody>
          <a:bodyPr/>
          <a:lstStyle/>
          <a:p>
            <a:r>
              <a:rPr lang="en-US" dirty="0"/>
              <a:t>The Ottomans</a:t>
            </a:r>
          </a:p>
        </p:txBody>
      </p:sp>
      <p:sp>
        <p:nvSpPr>
          <p:cNvPr id="13" name="Text Placeholder 12">
            <a:extLst>
              <a:ext uri="{FF2B5EF4-FFF2-40B4-BE49-F238E27FC236}">
                <a16:creationId xmlns:a16="http://schemas.microsoft.com/office/drawing/2014/main" id="{39E3BCB2-AB10-4D0F-AEBD-D87E4E0E8A5F}"/>
              </a:ext>
            </a:extLst>
          </p:cNvPr>
          <p:cNvSpPr>
            <a:spLocks noGrp="1"/>
          </p:cNvSpPr>
          <p:nvPr>
            <p:ph type="body" sz="half" idx="2"/>
          </p:nvPr>
        </p:nvSpPr>
        <p:spPr>
          <a:xfrm>
            <a:off x="310508" y="979074"/>
            <a:ext cx="3790884" cy="3811588"/>
          </a:xfrm>
        </p:spPr>
        <p:txBody>
          <a:bodyPr>
            <a:normAutofit/>
          </a:bodyPr>
          <a:lstStyle/>
          <a:p>
            <a:pPr marL="0" indent="0">
              <a:buNone/>
            </a:pPr>
            <a:r>
              <a:rPr lang="en-US" sz="3200" dirty="0">
                <a:latin typeface="Calibri" panose="020F0502020204030204" pitchFamily="34" charset="0"/>
                <a:cs typeface="Calibri" panose="020F0502020204030204" pitchFamily="34" charset="0"/>
              </a:rPr>
              <a:t>Janissaries</a:t>
            </a:r>
          </a:p>
          <a:p>
            <a:r>
              <a:rPr lang="en-US" sz="3200" dirty="0">
                <a:latin typeface="Calibri" panose="020F0502020204030204" pitchFamily="34" charset="0"/>
                <a:cs typeface="Calibri" panose="020F0502020204030204" pitchFamily="34" charset="0"/>
              </a:rPr>
              <a:t>Elite force of the Ottoman army</a:t>
            </a:r>
          </a:p>
        </p:txBody>
      </p:sp>
      <p:sp>
        <p:nvSpPr>
          <p:cNvPr id="2" name="Slide Number Placeholder 1">
            <a:extLst>
              <a:ext uri="{FF2B5EF4-FFF2-40B4-BE49-F238E27FC236}">
                <a16:creationId xmlns:a16="http://schemas.microsoft.com/office/drawing/2014/main" id="{FDAEAAF5-1BCD-4673-ACEA-82904AECFAA3}"/>
              </a:ext>
            </a:extLst>
          </p:cNvPr>
          <p:cNvSpPr>
            <a:spLocks noGrp="1"/>
          </p:cNvSpPr>
          <p:nvPr>
            <p:ph type="sldNum" sz="quarter" idx="12"/>
          </p:nvPr>
        </p:nvSpPr>
        <p:spPr/>
        <p:txBody>
          <a:bodyPr/>
          <a:lstStyle/>
          <a:p>
            <a:fld id="{F603CDE5-C1D8-4EDD-870F-A498BAFA520F}" type="slidenum">
              <a:rPr lang="en-US" noProof="0" smtClean="0"/>
              <a:t>7</a:t>
            </a:fld>
            <a:endParaRPr lang="en-US" noProof="0" dirty="0"/>
          </a:p>
        </p:txBody>
      </p:sp>
      <p:pic>
        <p:nvPicPr>
          <p:cNvPr id="10" name="Picture 9">
            <a:extLst>
              <a:ext uri="{FF2B5EF4-FFF2-40B4-BE49-F238E27FC236}">
                <a16:creationId xmlns:a16="http://schemas.microsoft.com/office/drawing/2014/main" id="{98FBC8F2-DA6B-4718-AF74-4318B43DC0A6}"/>
              </a:ext>
            </a:extLst>
          </p:cNvPr>
          <p:cNvPicPr>
            <a:picLocks noChangeAspect="1"/>
          </p:cNvPicPr>
          <p:nvPr/>
        </p:nvPicPr>
        <p:blipFill>
          <a:blip r:embed="rId2"/>
          <a:stretch>
            <a:fillRect/>
          </a:stretch>
        </p:blipFill>
        <p:spPr>
          <a:xfrm>
            <a:off x="3533005" y="557621"/>
            <a:ext cx="8173985" cy="6242880"/>
          </a:xfrm>
          <a:prstGeom prst="rect">
            <a:avLst/>
          </a:prstGeom>
        </p:spPr>
      </p:pic>
    </p:spTree>
    <p:extLst>
      <p:ext uri="{BB962C8B-B14F-4D97-AF65-F5344CB8AC3E}">
        <p14:creationId xmlns:p14="http://schemas.microsoft.com/office/powerpoint/2010/main" val="4224146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3F218A-D965-4CFC-BEEC-A425CB69FEBA}"/>
              </a:ext>
            </a:extLst>
          </p:cNvPr>
          <p:cNvSpPr>
            <a:spLocks noGrp="1"/>
          </p:cNvSpPr>
          <p:nvPr>
            <p:ph type="sldNum" sz="quarter" idx="12"/>
          </p:nvPr>
        </p:nvSpPr>
        <p:spPr/>
        <p:txBody>
          <a:bodyPr/>
          <a:lstStyle/>
          <a:p>
            <a:fld id="{F603CDE5-C1D8-4EDD-870F-A498BAFA520F}" type="slidenum">
              <a:rPr lang="en-US" noProof="0" smtClean="0"/>
              <a:t>8</a:t>
            </a:fld>
            <a:endParaRPr lang="en-US" noProof="0" dirty="0"/>
          </a:p>
        </p:txBody>
      </p:sp>
      <p:sp>
        <p:nvSpPr>
          <p:cNvPr id="3" name="Footer Placeholder 2">
            <a:extLst>
              <a:ext uri="{FF2B5EF4-FFF2-40B4-BE49-F238E27FC236}">
                <a16:creationId xmlns:a16="http://schemas.microsoft.com/office/drawing/2014/main" id="{F40CF387-E6A2-42F0-9C15-6C26FF19402E}"/>
              </a:ext>
            </a:extLst>
          </p:cNvPr>
          <p:cNvSpPr>
            <a:spLocks noGrp="1"/>
          </p:cNvSpPr>
          <p:nvPr>
            <p:ph type="ftr" sz="quarter" idx="11"/>
          </p:nvPr>
        </p:nvSpPr>
        <p:spPr>
          <a:xfrm>
            <a:off x="372978" y="709864"/>
            <a:ext cx="6078489" cy="1157690"/>
          </a:xfrm>
        </p:spPr>
        <p:txBody>
          <a:bodyPr/>
          <a:lstStyle/>
          <a:p>
            <a:pPr algn="l"/>
            <a:r>
              <a:rPr lang="en-US" sz="3600" noProof="0" dirty="0">
                <a:solidFill>
                  <a:schemeClr val="tx1"/>
                </a:solidFill>
              </a:rPr>
              <a:t>Ming china</a:t>
            </a:r>
          </a:p>
        </p:txBody>
      </p:sp>
      <p:pic>
        <p:nvPicPr>
          <p:cNvPr id="5" name="Picture 4">
            <a:extLst>
              <a:ext uri="{FF2B5EF4-FFF2-40B4-BE49-F238E27FC236}">
                <a16:creationId xmlns:a16="http://schemas.microsoft.com/office/drawing/2014/main" id="{8DEE19AD-17E1-4F2A-8C95-2362BD450D72}"/>
              </a:ext>
            </a:extLst>
          </p:cNvPr>
          <p:cNvPicPr>
            <a:picLocks noChangeAspect="1"/>
          </p:cNvPicPr>
          <p:nvPr/>
        </p:nvPicPr>
        <p:blipFill>
          <a:blip r:embed="rId2"/>
          <a:stretch>
            <a:fillRect/>
          </a:stretch>
        </p:blipFill>
        <p:spPr>
          <a:xfrm>
            <a:off x="3697121" y="434736"/>
            <a:ext cx="6902778" cy="6423264"/>
          </a:xfrm>
          <a:prstGeom prst="rect">
            <a:avLst/>
          </a:prstGeom>
        </p:spPr>
      </p:pic>
    </p:spTree>
    <p:extLst>
      <p:ext uri="{BB962C8B-B14F-4D97-AF65-F5344CB8AC3E}">
        <p14:creationId xmlns:p14="http://schemas.microsoft.com/office/powerpoint/2010/main" val="192200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Ming china </a:t>
            </a:r>
          </a:p>
        </p:txBody>
      </p:sp>
      <p:sp>
        <p:nvSpPr>
          <p:cNvPr id="3" name="Content Placeholder 2"/>
          <p:cNvSpPr>
            <a:spLocks noGrp="1"/>
          </p:cNvSpPr>
          <p:nvPr>
            <p:ph idx="4294967295"/>
          </p:nvPr>
        </p:nvSpPr>
        <p:spPr>
          <a:xfrm>
            <a:off x="782052" y="1934816"/>
            <a:ext cx="7434296" cy="4784036"/>
          </a:xfrm>
        </p:spPr>
        <p:txBody>
          <a:bodyPr>
            <a:normAutofit lnSpcReduction="10000"/>
          </a:bodyPr>
          <a:lstStyle/>
          <a:p>
            <a:r>
              <a:rPr lang="en-US" sz="3200" dirty="0"/>
              <a:t>Chinese pushed out Mongols and founded new dynasty in 1368</a:t>
            </a:r>
          </a:p>
          <a:p>
            <a:r>
              <a:rPr lang="en-US" sz="3200" dirty="0"/>
              <a:t>Restored civil service system</a:t>
            </a:r>
          </a:p>
          <a:p>
            <a:r>
              <a:rPr lang="en-US" sz="3200" dirty="0"/>
              <a:t>Encouraged Confucian learning</a:t>
            </a:r>
          </a:p>
          <a:p>
            <a:r>
              <a:rPr lang="en-US" sz="3200" dirty="0"/>
              <a:t>Economic prosperity</a:t>
            </a:r>
          </a:p>
          <a:p>
            <a:r>
              <a:rPr lang="en-US" sz="3200" dirty="0"/>
              <a:t>Restricted foreign trade</a:t>
            </a:r>
          </a:p>
          <a:p>
            <a:r>
              <a:rPr lang="en-US" sz="3200" dirty="0"/>
              <a:t>Cultural diffusion- Korea, Japan, Southeast Asia</a:t>
            </a:r>
          </a:p>
        </p:txBody>
      </p:sp>
      <p:pic>
        <p:nvPicPr>
          <p:cNvPr id="4" name="Picture 3" descr="ming_vase_dragn_lg.jpg"/>
          <p:cNvPicPr>
            <a:picLocks noChangeAspect="1"/>
          </p:cNvPicPr>
          <p:nvPr/>
        </p:nvPicPr>
        <p:blipFill>
          <a:blip r:embed="rId2" cstate="print"/>
          <a:stretch>
            <a:fillRect/>
          </a:stretch>
        </p:blipFill>
        <p:spPr>
          <a:xfrm>
            <a:off x="8554279" y="2343742"/>
            <a:ext cx="2606213" cy="378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DividendVTI">
  <a:themeElements>
    <a:clrScheme name="">
      <a:dk1>
        <a:srgbClr val="000000"/>
      </a:dk1>
      <a:lt1>
        <a:srgbClr val="FFFFFF"/>
      </a:lt1>
      <a:dk2>
        <a:srgbClr val="242F41"/>
      </a:dk2>
      <a:lt2>
        <a:srgbClr val="E2E6E8"/>
      </a:lt2>
      <a:accent1>
        <a:srgbClr val="CE7242"/>
      </a:accent1>
      <a:accent2>
        <a:srgbClr val="BC303B"/>
      </a:accent2>
      <a:accent3>
        <a:srgbClr val="CE4287"/>
      </a:accent3>
      <a:accent4>
        <a:srgbClr val="BC30AF"/>
      </a:accent4>
      <a:accent5>
        <a:srgbClr val="A042CE"/>
      </a:accent5>
      <a:accent6>
        <a:srgbClr val="6444C2"/>
      </a:accent6>
      <a:hlink>
        <a:srgbClr val="3B8AB3"/>
      </a:hlink>
      <a:folHlink>
        <a:srgbClr val="7F7F7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lassic-Corporate_Teach a Course_03_MO - v4.pptx" id="{D5AEBA98-7BE2-4600-B726-C10F88B0D5DD}" vid="{80972332-D852-4500-B88A-BEF94A57E0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AD4E0F-D5B9-4E85-A9F9-55FB534FCA93}">
  <ds:schemaRefs>
    <ds:schemaRef ds:uri="http://purl.org/dc/terms/"/>
    <ds:schemaRef ds:uri="http://purl.org/dc/dcmitype/"/>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16c05727-aa75-4e4a-9b5f-8a80a1165891"/>
    <ds:schemaRef ds:uri="71af3243-3dd4-4a8d-8c0d-dd76da1f02a5"/>
    <ds:schemaRef ds:uri="http://purl.org/dc/elements/1.1/"/>
  </ds:schemaRefs>
</ds:datastoreItem>
</file>

<file path=customXml/itemProps2.xml><?xml version="1.0" encoding="utf-8"?>
<ds:datastoreItem xmlns:ds="http://schemas.openxmlformats.org/officeDocument/2006/customXml" ds:itemID="{70E7F611-2872-4820-B95F-32B269E9AD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225D5A-3A69-457C-B7D4-425712F5D4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corporate teach a course</Template>
  <TotalTime>533</TotalTime>
  <Words>422</Words>
  <Application>Microsoft Office PowerPoint</Application>
  <PresentationFormat>Widescreen</PresentationFormat>
  <Paragraphs>57</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Gill Sans MT</vt:lpstr>
      <vt:lpstr>Wingdings</vt:lpstr>
      <vt:lpstr>Wingdings 2</vt:lpstr>
      <vt:lpstr>DividendVTI</vt:lpstr>
      <vt:lpstr>Early world history</vt:lpstr>
      <vt:lpstr>Brief Overview </vt:lpstr>
      <vt:lpstr>The ottomans</vt:lpstr>
      <vt:lpstr>The ottomans</vt:lpstr>
      <vt:lpstr>The ottomans</vt:lpstr>
      <vt:lpstr>The ottomans</vt:lpstr>
      <vt:lpstr>The Ottomans</vt:lpstr>
      <vt:lpstr>PowerPoint Presentation</vt:lpstr>
      <vt:lpstr>Ming china </vt:lpstr>
      <vt:lpstr>Ming china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 name of course here (Regents United States History and Government or Regents Global History and Geography)</dc:title>
  <dc:creator>Nick Stamoulacatos</dc:creator>
  <cp:lastModifiedBy>Cesta, Amanda</cp:lastModifiedBy>
  <cp:revision>22</cp:revision>
  <dcterms:created xsi:type="dcterms:W3CDTF">2020-10-20T14:00:54Z</dcterms:created>
  <dcterms:modified xsi:type="dcterms:W3CDTF">2020-12-15T03:48:58Z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