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4"/>
    <p:sldMasterId id="2147483745" r:id="rId5"/>
  </p:sldMasterIdLst>
  <p:notesMasterIdLst>
    <p:notesMasterId r:id="rId15"/>
  </p:notesMasterIdLst>
  <p:handoutMasterIdLst>
    <p:handoutMasterId r:id="rId16"/>
  </p:handoutMasterIdLst>
  <p:sldIdLst>
    <p:sldId id="256" r:id="rId6"/>
    <p:sldId id="259" r:id="rId7"/>
    <p:sldId id="336" r:id="rId8"/>
    <p:sldId id="337" r:id="rId9"/>
    <p:sldId id="338" r:id="rId10"/>
    <p:sldId id="339" r:id="rId11"/>
    <p:sldId id="341" r:id="rId12"/>
    <p:sldId id="340" r:id="rId13"/>
    <p:sldId id="34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49" autoAdjust="0"/>
  </p:normalViewPr>
  <p:slideViewPr>
    <p:cSldViewPr snapToGrid="0">
      <p:cViewPr varScale="1">
        <p:scale>
          <a:sx n="67" d="100"/>
          <a:sy n="67" d="100"/>
        </p:scale>
        <p:origin x="14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8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5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82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30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72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46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9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90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2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12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8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0" r:id="rId8"/>
    <p:sldLayoutId id="2147483741" r:id="rId9"/>
    <p:sldLayoutId id="2147483742" r:id="rId10"/>
    <p:sldLayoutId id="2147483739" r:id="rId11"/>
    <p:sldLayoutId id="214748374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6D20-4DD9-477A-A86E-6F2344E569CB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2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Regents global history </a:t>
            </a:r>
            <a:r>
              <a:rPr lang="en-US" sz="2800">
                <a:solidFill>
                  <a:srgbClr val="FFFFFF"/>
                </a:solidFill>
              </a:rPr>
              <a:t>and geography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World war 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7E144-6C3B-4B86-BEC5-DC953F8E4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791"/>
            <a:ext cx="8116428" cy="47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B21AD-0690-47F7-B03F-21C935D3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3DA54-559D-4BB1-AB2B-FBE4B18D5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noProof="0" dirty="0"/>
              <a:t>Building content knowledge notes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308F76-D145-4F77-B851-6F931691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190E9-E37E-4687-B6D6-995C393C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2"/>
            <a:ext cx="5514807" cy="536005"/>
          </a:xfrm>
        </p:spPr>
        <p:txBody>
          <a:bodyPr/>
          <a:lstStyle/>
          <a:p>
            <a:r>
              <a:rPr lang="en-US" sz="2000" dirty="0"/>
              <a:t>New York Social Studies Framework Connection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ED47E-6DE9-4259-834B-51F1686D3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10.5 UNRESOLVED GLOBAL CONFLICT (1914–1945): World War I and World War II led to geopolitical changes, human and environmental devastation, and attempts to bring stability and peace. </a:t>
            </a:r>
            <a:endParaRPr lang="en-US" dirty="0"/>
          </a:p>
          <a:p>
            <a:r>
              <a:rPr lang="en-US" b="1" dirty="0"/>
              <a:t>(Standards: 2, 3, 4, 5; Themes: TCC, GEO, GOV, CIV, TECH, EXCH)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E530DF-05F8-42C7-94B3-72485D578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100" cy="553373"/>
          </a:xfrm>
        </p:spPr>
        <p:txBody>
          <a:bodyPr/>
          <a:lstStyle/>
          <a:p>
            <a:r>
              <a:rPr lang="en-US" dirty="0"/>
              <a:t>Key Social Studies Terms to Look for: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D6FE0F-15FE-4393-855D-EA9B5E4EB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3766296"/>
          </a:xfrm>
        </p:spPr>
        <p:txBody>
          <a:bodyPr>
            <a:normAutofit/>
          </a:bodyPr>
          <a:lstStyle/>
          <a:p>
            <a:r>
              <a:rPr lang="en-US" dirty="0"/>
              <a:t>Appeasement</a:t>
            </a:r>
          </a:p>
          <a:p>
            <a:r>
              <a:rPr lang="en-US" dirty="0"/>
              <a:t>Fascism</a:t>
            </a:r>
          </a:p>
          <a:p>
            <a:r>
              <a:rPr lang="en-US" dirty="0"/>
              <a:t>Munich Conference</a:t>
            </a:r>
          </a:p>
          <a:p>
            <a:r>
              <a:rPr lang="en-US" dirty="0"/>
              <a:t>Allied Powers</a:t>
            </a:r>
          </a:p>
          <a:p>
            <a:r>
              <a:rPr lang="en-US" dirty="0"/>
              <a:t>Axis Powers</a:t>
            </a:r>
          </a:p>
          <a:p>
            <a:r>
              <a:rPr lang="en-US" dirty="0"/>
              <a:t>D-Day</a:t>
            </a:r>
          </a:p>
          <a:p>
            <a:r>
              <a:rPr lang="en-US" dirty="0"/>
              <a:t>Holocaust</a:t>
            </a:r>
          </a:p>
          <a:p>
            <a:r>
              <a:rPr lang="en-US" dirty="0"/>
              <a:t>United Nations</a:t>
            </a:r>
          </a:p>
          <a:p>
            <a:r>
              <a:rPr lang="en-US" dirty="0"/>
              <a:t>Nuremberg Trials</a:t>
            </a:r>
          </a:p>
        </p:txBody>
      </p:sp>
    </p:spTree>
    <p:extLst>
      <p:ext uri="{BB962C8B-B14F-4D97-AF65-F5344CB8AC3E}">
        <p14:creationId xmlns:p14="http://schemas.microsoft.com/office/powerpoint/2010/main" val="72539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3122"/>
            <a:ext cx="7599680" cy="92382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Introduction to World War II (1939-1945)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070"/>
            <a:ext cx="12192000" cy="29317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cs typeface="Arial" panose="020B0604020202020204" pitchFamily="34" charset="0"/>
              </a:rPr>
              <a:t>World War II was the second major global conflict of the twentieth century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cs typeface="Arial" panose="020B0604020202020204" pitchFamily="34" charset="0"/>
              </a:rPr>
              <a:t>It was fought mainly in Europe and on the islands of the Pacific Ocean</a:t>
            </a: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12290" name="Picture 2" descr="http://image.slidesharecdn.com/whatwasworldwarii-150507014234-lva1-app6892/95/what-was-world-war-ii-6-638.jpg?cb=1430963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8" y="3762197"/>
            <a:ext cx="11840066" cy="308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9179" y="4010261"/>
            <a:ext cx="1640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 BRITAIN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5868" y="4046034"/>
            <a:ext cx="1640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SOVIET UNION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45192" y="4046034"/>
            <a:ext cx="1640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053" y="6217704"/>
            <a:ext cx="1640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9416" y="6217704"/>
            <a:ext cx="1640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JAPAN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98647" y="6334028"/>
            <a:ext cx="1640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ITALY</a:t>
            </a:r>
          </a:p>
        </p:txBody>
      </p:sp>
    </p:spTree>
    <p:extLst>
      <p:ext uri="{BB962C8B-B14F-4D97-AF65-F5344CB8AC3E}">
        <p14:creationId xmlns:p14="http://schemas.microsoft.com/office/powerpoint/2010/main" val="347104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1998"/>
            <a:ext cx="6654800" cy="92382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Events leading up to WWII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9440"/>
            <a:ext cx="6815579" cy="62585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cs typeface="Arial" panose="020B0604020202020204" pitchFamily="34" charset="0"/>
              </a:rPr>
              <a:t>Japanese Aggression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Took over Korea, Manchuria for resources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cs typeface="Arial" panose="020B0604020202020204" pitchFamily="34" charset="0"/>
              </a:rPr>
              <a:t>Italian Aggression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Took over Ethiopia to create an empire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cs typeface="Arial" panose="020B0604020202020204" pitchFamily="34" charset="0"/>
              </a:rPr>
              <a:t>German Aggression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Bitter about Treaty of Versailles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Hitler built up the German military and drafted soldiers into the army.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Hitler placed soldiers in the Rhineland (an area between Germany and France).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Hitler took over the neighboring country of Austria and then Czechoslovakia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14338" name="Picture 2" descr="http://www.classzone.com/cz/books/ms_wh_survey/resources/images/chapter_maps/wh21_aggressioneur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0"/>
            <a:ext cx="5454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2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1998"/>
            <a:ext cx="6654800" cy="92382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Events leading up to WWII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9440"/>
            <a:ext cx="7823201" cy="62585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 World War II took place mainly because very little was done early on to stop Hitler, Mussolini, or Japan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900" dirty="0">
                <a:cs typeface="Arial" panose="020B0604020202020204" pitchFamily="34" charset="0"/>
              </a:rPr>
              <a:t> The </a:t>
            </a:r>
            <a:r>
              <a:rPr lang="en-US" sz="3900" b="1" u="sng" dirty="0">
                <a:cs typeface="Arial" panose="020B0604020202020204" pitchFamily="34" charset="0"/>
              </a:rPr>
              <a:t>League of Nations</a:t>
            </a:r>
            <a:r>
              <a:rPr lang="en-US" sz="3900" b="1" dirty="0">
                <a:cs typeface="Arial" panose="020B0604020202020204" pitchFamily="34" charset="0"/>
              </a:rPr>
              <a:t> </a:t>
            </a:r>
            <a:r>
              <a:rPr lang="en-US" sz="3900" dirty="0">
                <a:cs typeface="Arial" panose="020B0604020202020204" pitchFamily="34" charset="0"/>
              </a:rPr>
              <a:t>was an international organization created after World War I in order to prevent war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3500" dirty="0">
                <a:cs typeface="Arial" panose="020B0604020202020204" pitchFamily="34" charset="0"/>
              </a:rPr>
              <a:t>It failed to stop Hitler, Mussolini, or Japan from being aggressive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900" dirty="0">
                <a:cs typeface="Arial" panose="020B0604020202020204" pitchFamily="34" charset="0"/>
              </a:rPr>
              <a:t> </a:t>
            </a:r>
            <a:r>
              <a:rPr lang="en-US" sz="3900" b="1" u="sng" dirty="0">
                <a:cs typeface="Arial" panose="020B0604020202020204" pitchFamily="34" charset="0"/>
              </a:rPr>
              <a:t>Appeasement</a:t>
            </a:r>
            <a:r>
              <a:rPr lang="en-US" sz="3900" b="1" dirty="0">
                <a:cs typeface="Arial" panose="020B0604020202020204" pitchFamily="34" charset="0"/>
              </a:rPr>
              <a:t>-</a:t>
            </a:r>
            <a:r>
              <a:rPr lang="en-US" sz="3900" dirty="0">
                <a:cs typeface="Arial" panose="020B0604020202020204" pitchFamily="34" charset="0"/>
              </a:rPr>
              <a:t> a policy where an aggressive nation is given what they want by other nations in order to avoid war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3500" dirty="0">
                <a:cs typeface="Arial" panose="020B0604020202020204" pitchFamily="34" charset="0"/>
              </a:rPr>
              <a:t>At the </a:t>
            </a:r>
            <a:r>
              <a:rPr lang="en-US" sz="3500" b="1" dirty="0">
                <a:cs typeface="Arial" panose="020B0604020202020204" pitchFamily="34" charset="0"/>
              </a:rPr>
              <a:t>Munich Conference </a:t>
            </a:r>
            <a:r>
              <a:rPr lang="en-US" sz="3500" dirty="0">
                <a:cs typeface="Arial" panose="020B0604020202020204" pitchFamily="34" charset="0"/>
              </a:rPr>
              <a:t>in Germany, Great Britain appeased Hitler by giving him control over Czechoslovakia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3500" dirty="0">
                <a:cs typeface="Arial" panose="020B0604020202020204" pitchFamily="34" charset="0"/>
              </a:rPr>
              <a:t>This led Hitler to demand even more land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4233" t="8741" r="4231" b="10370"/>
          <a:stretch/>
        </p:blipFill>
        <p:spPr>
          <a:xfrm>
            <a:off x="7641491" y="1046480"/>
            <a:ext cx="4550509" cy="45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730120-3D6D-45F1-8DCE-E97878D76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331" y="547784"/>
            <a:ext cx="5368669" cy="3180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DEB80B-F508-4BA2-8C7C-7F28C6599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070" y="4522461"/>
            <a:ext cx="5671930" cy="2268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1998"/>
            <a:ext cx="6654800" cy="92382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Key Events of World War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9440"/>
            <a:ext cx="7660641" cy="625856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b="1" dirty="0">
                <a:cs typeface="Arial" panose="020B0604020202020204" pitchFamily="34" charset="0"/>
              </a:rPr>
              <a:t>Pearl Harbor</a:t>
            </a:r>
          </a:p>
          <a:p>
            <a:pPr lvl="1" fontAlgn="base"/>
            <a:r>
              <a:rPr lang="en-US" sz="3200" dirty="0"/>
              <a:t>To stop Japanese aggression the U.S. banned the sale of war materials to Japan​</a:t>
            </a:r>
          </a:p>
          <a:p>
            <a:pPr lvl="1" fontAlgn="base"/>
            <a:r>
              <a:rPr lang="en-US" sz="3200" dirty="0"/>
              <a:t>Angered by the ban, Japan launched surprise attack on Pearl Harbor- Dec. 7, 1941​ which caused the U.S. to enter the war</a:t>
            </a:r>
            <a:endParaRPr lang="en-US" sz="4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cs typeface="Arial" panose="020B0604020202020204" pitchFamily="34" charset="0"/>
              </a:rPr>
              <a:t>Battle of Stalingrad</a:t>
            </a:r>
          </a:p>
          <a:p>
            <a:pPr lvl="1" fontAlgn="base"/>
            <a:r>
              <a:rPr lang="en-US" sz="3200" dirty="0"/>
              <a:t>Russian troops and a bad winter forced German troops to surrender in 1943​</a:t>
            </a:r>
          </a:p>
          <a:p>
            <a:pPr lvl="1" fontAlgn="base"/>
            <a:r>
              <a:rPr lang="en-US" sz="3200" dirty="0"/>
              <a:t>Soviet troops pushed Nazis out and began advancing toward Germany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32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1998"/>
            <a:ext cx="6654800" cy="92382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Key Events of World War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9439"/>
            <a:ext cx="7815264" cy="625856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b="1" u="sng" dirty="0">
                <a:cs typeface="Arial" panose="020B0604020202020204" pitchFamily="34" charset="0"/>
              </a:rPr>
              <a:t>D-Day Invasion</a:t>
            </a:r>
            <a:r>
              <a:rPr lang="en-US" sz="3600" b="1" dirty="0">
                <a:cs typeface="Arial" panose="020B0604020202020204" pitchFamily="34" charset="0"/>
              </a:rPr>
              <a:t>- </a:t>
            </a:r>
            <a:r>
              <a:rPr lang="en-US" sz="3600" dirty="0">
                <a:cs typeface="Arial" panose="020B0604020202020204" pitchFamily="34" charset="0"/>
              </a:rPr>
              <a:t>This was the beginning of the final Allied push against Germany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It resulted in the eventual defeat of Germany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u="sng" dirty="0">
                <a:cs typeface="Arial" panose="020B0604020202020204" pitchFamily="34" charset="0"/>
              </a:rPr>
              <a:t>Atomic bombing of Hiroshima and Nagasaki</a:t>
            </a:r>
            <a:r>
              <a:rPr lang="en-US" sz="3600" b="1" dirty="0">
                <a:cs typeface="Arial" panose="020B0604020202020204" pitchFamily="34" charset="0"/>
              </a:rPr>
              <a:t>- </a:t>
            </a:r>
            <a:r>
              <a:rPr lang="en-US" sz="3600" dirty="0">
                <a:cs typeface="Arial" panose="020B0604020202020204" pitchFamily="34" charset="0"/>
              </a:rPr>
              <a:t>This was the final event of World War II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The U.S. dropped two atomic bombs on Japan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Japan surrendered soon after.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u="sng" dirty="0">
                <a:cs typeface="Arial" panose="020B0604020202020204" pitchFamily="34" charset="0"/>
              </a:rPr>
              <a:t>The Holocaust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Hitler and the Nazis tried to kill all Jews in Europe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6 million Jews and 6 million non-Jews were killed during this event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Example of genocide (human rights violation)</a:t>
            </a:r>
          </a:p>
        </p:txBody>
      </p:sp>
      <p:pic>
        <p:nvPicPr>
          <p:cNvPr id="1026" name="Picture 2" descr="https://upload.wikimedia.org/wikipedia/commons/6/61/D-day_-_British_Forces_during_the_Invasion_of_Normandy_6_June_1944_B5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640" y="0"/>
            <a:ext cx="4531360" cy="344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memberingwwii.weebly.com/uploads/9/6/2/8/9628186/717836_orig.gif?3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735" y="2500313"/>
            <a:ext cx="3268265" cy="43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powerpoint.officeapps.live.com/pods/GetClipboardImage.ashx?Id=c64d3cbf-3aaf-45b5-bff8-95c656e554de&amp;DC=PUS8&amp;wdoverrides=GetClipboardImageEnabled:true">
            <a:extLst>
              <a:ext uri="{FF2B5EF4-FFF2-40B4-BE49-F238E27FC236}">
                <a16:creationId xmlns:a16="http://schemas.microsoft.com/office/drawing/2014/main" id="{2179B10B-3551-44A0-8DB6-B8D5CF5A72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0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11998"/>
            <a:ext cx="8050491" cy="92382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Effects (Results) of World War II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9440"/>
            <a:ext cx="7386639" cy="625856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cs typeface="Arial" panose="020B0604020202020204" pitchFamily="34" charset="0"/>
              </a:rPr>
              <a:t>Human and Economic Losses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As many as 75 million people died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Many part of Europe and Asia were destroyed by the war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cs typeface="Arial" panose="020B0604020202020204" pitchFamily="34" charset="0"/>
              </a:rPr>
              <a:t>Occupied Nations</a:t>
            </a:r>
          </a:p>
          <a:p>
            <a:pPr lvl="1" fontAlgn="base"/>
            <a:r>
              <a:rPr lang="en-US" sz="3200" dirty="0"/>
              <a:t>Germany was divided up among the Allies to Britain, France, U.S., and USSR​</a:t>
            </a:r>
          </a:p>
          <a:p>
            <a:pPr lvl="1" fontAlgn="base"/>
            <a:r>
              <a:rPr lang="en-US" sz="3200" dirty="0"/>
              <a:t>France, Britain, and U.S. united their sections to create a democratic W. Germany​</a:t>
            </a:r>
          </a:p>
          <a:p>
            <a:pPr lvl="1" fontAlgn="base"/>
            <a:r>
              <a:rPr lang="en-US" sz="3200" dirty="0"/>
              <a:t>E. Germany was controlled by Soviets and became Communist</a:t>
            </a:r>
          </a:p>
          <a:p>
            <a:pPr lvl="1" fontAlgn="base"/>
            <a:r>
              <a:rPr lang="en-US" sz="3200" dirty="0"/>
              <a:t>U.S. occupied Japan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5" name="AutoShape 4" descr="https://powerpoint.officeapps.live.com/pods/GetClipboardImage.ashx?Id=c64d3cbf-3aaf-45b5-bff8-95c656e554de&amp;DC=PUS8&amp;wdoverrides=GetClipboardImageEnabled:true">
            <a:extLst>
              <a:ext uri="{FF2B5EF4-FFF2-40B4-BE49-F238E27FC236}">
                <a16:creationId xmlns:a16="http://schemas.microsoft.com/office/drawing/2014/main" id="{456C81A3-D99C-41DA-8FA0-723F59F54A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1E1E5CB-B915-4904-BA5B-C40893DD8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71" y="3429000"/>
            <a:ext cx="43434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14C5C4-894C-4E82-B2D7-725B88E80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340" y="665382"/>
            <a:ext cx="4592431" cy="25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5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11998"/>
            <a:ext cx="8050491" cy="92382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Effects (Results) of World War II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9440"/>
            <a:ext cx="7660641" cy="625856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u="sng" dirty="0">
                <a:cs typeface="Arial" panose="020B0604020202020204" pitchFamily="34" charset="0"/>
              </a:rPr>
              <a:t>Formation of the </a:t>
            </a:r>
            <a:r>
              <a:rPr lang="en-US" sz="3600" b="1" u="sng" dirty="0">
                <a:cs typeface="Arial" panose="020B0604020202020204" pitchFamily="34" charset="0"/>
              </a:rPr>
              <a:t>United Nations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The United Nations is the organization that was created after World War II in order to solve international problems (like poverty and disease) and prevent future wars.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b="1" u="sng" dirty="0">
                <a:cs typeface="Arial" panose="020B0604020202020204" pitchFamily="34" charset="0"/>
              </a:rPr>
              <a:t>Nuremberg Trials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This is the court case where the surviving Nazis who helped Hitler carry out the Holocaust were put on trial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19 Nazi leaders were executed or sentenced to imprisonment as a result of “crimes against humanity” (i.e.- </a:t>
            </a:r>
            <a:r>
              <a:rPr lang="en-US" sz="3200">
                <a:cs typeface="Arial" panose="020B0604020202020204" pitchFamily="34" charset="0"/>
              </a:rPr>
              <a:t>genocide)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2050" name="Picture 2" descr="http://www.district205.net/cms/lib07/IL01001003/Centricity/Domain/47/Blue_UN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647" y="-1"/>
            <a:ext cx="3453353" cy="345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.timeinc.net/time/photoessays/2011/top10_trials/nurember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/>
          <a:stretch/>
        </p:blipFill>
        <p:spPr bwMode="auto">
          <a:xfrm>
            <a:off x="7541148" y="3404261"/>
            <a:ext cx="2924175" cy="345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2240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AD4E0F-D5B9-4E85-A9F9-55FB534FCA93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16c05727-aa75-4e4a-9b5f-8a80a1165891"/>
    <ds:schemaRef ds:uri="http://purl.org/dc/dcmitype/"/>
    <ds:schemaRef ds:uri="http://purl.org/dc/elements/1.1/"/>
    <ds:schemaRef ds:uri="http://schemas.openxmlformats.org/package/2006/metadata/core-propertie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1330</TotalTime>
  <Words>558</Words>
  <Application>Microsoft Office PowerPoint</Application>
  <PresentationFormat>Widescreen</PresentationFormat>
  <Paragraphs>77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Wingdings</vt:lpstr>
      <vt:lpstr>Wingdings 2</vt:lpstr>
      <vt:lpstr>DividendVTI</vt:lpstr>
      <vt:lpstr>Office Theme</vt:lpstr>
      <vt:lpstr>Regents global history and geography </vt:lpstr>
      <vt:lpstr>Brief Overview </vt:lpstr>
      <vt:lpstr>Introduction to World War II (1939-1945)</vt:lpstr>
      <vt:lpstr>Events leading up to WWII</vt:lpstr>
      <vt:lpstr>Events leading up to WWII</vt:lpstr>
      <vt:lpstr>Key Events of World War II</vt:lpstr>
      <vt:lpstr>Key Events of World War II</vt:lpstr>
      <vt:lpstr>Effects (Results) of World War II </vt:lpstr>
      <vt:lpstr>Effects (Results) of World War II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name of course here (Regents United States History and Government or Regents Global History and Geography)</dc:title>
  <dc:creator>Nick Stamoulacatos</dc:creator>
  <cp:lastModifiedBy>Cesta, Amanda</cp:lastModifiedBy>
  <cp:revision>16</cp:revision>
  <dcterms:created xsi:type="dcterms:W3CDTF">2020-10-20T14:00:54Z</dcterms:created>
  <dcterms:modified xsi:type="dcterms:W3CDTF">2020-12-22T19:13:17Z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