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1/4/2021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Early </a:t>
            </a:r>
            <a:r>
              <a:rPr lang="en-US" sz="2800">
                <a:solidFill>
                  <a:srgbClr val="FFFFFF"/>
                </a:solidFill>
              </a:rPr>
              <a:t>world history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Maya, Aztec, and </a:t>
            </a:r>
            <a:r>
              <a:rPr lang="en-US" sz="1800" dirty="0" err="1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inca</a:t>
            </a:r>
            <a:endParaRPr 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8" name="Picture 7" descr="ruins.jpg">
            <a:extLst>
              <a:ext uri="{FF2B5EF4-FFF2-40B4-BE49-F238E27FC236}">
                <a16:creationId xmlns:a16="http://schemas.microsoft.com/office/drawing/2014/main" id="{D39B88B5-D4A3-4370-AAA0-70F6334352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862" y="634753"/>
            <a:ext cx="3974041" cy="279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D01864-E11B-4CA1-B2EB-212048AAE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03" y="3723601"/>
            <a:ext cx="4885635" cy="2748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9CA5C-35E2-4FF5-A5E8-3798B38E11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743"/>
          <a:stretch/>
        </p:blipFill>
        <p:spPr>
          <a:xfrm>
            <a:off x="4247765" y="588457"/>
            <a:ext cx="3829158" cy="2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9.8 AFRICA AND THE AMERICAS PRE-1600: The environment, trade networks, and belief systems influenced the development of complex societies and civilizations in Africa and the Americas ca. 1325–1600. </a:t>
            </a:r>
            <a:endParaRPr lang="en-US" dirty="0"/>
          </a:p>
          <a:p>
            <a:r>
              <a:rPr lang="en-US" b="1" dirty="0"/>
              <a:t>(Standards: 2, 3, 4, 5; Themes: ID, MOV, GEO, GOV, EXCH)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Chinampas</a:t>
            </a:r>
          </a:p>
          <a:p>
            <a:r>
              <a:rPr lang="en-US" dirty="0"/>
              <a:t>Terrace Farming</a:t>
            </a:r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FB92D-5F42-4C7C-A955-790B64DD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74E78E-6BCB-4D4B-94CA-5A47063C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67" y="303434"/>
            <a:ext cx="8345065" cy="1771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178D3-04EB-45F0-97D2-D91974AE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81" y="2075330"/>
            <a:ext cx="3256458" cy="47826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957924-BA14-4DA5-8F8B-D0026F40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174" y="2093846"/>
            <a:ext cx="3117395" cy="47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2B387-CCE1-4646-8563-29EAEE91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CB701-60ED-4549-9108-A88FF887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569" y="3504391"/>
            <a:ext cx="6668431" cy="3296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E8B57B-A2E1-4850-89C4-3B24B516E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7854"/>
            <a:ext cx="6001588" cy="304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D24D9-AB5D-4B43-9DF6-003A54993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553" y="332212"/>
            <a:ext cx="870706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DA629-7CE9-433B-A6EC-D6CEC014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0BA6B-9E15-4DAE-A3FD-BAAB418F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65" y="2397774"/>
            <a:ext cx="9164329" cy="4220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99C00-266E-4ACD-93DC-D19B2BF5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288" y="57499"/>
            <a:ext cx="9764882" cy="23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7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75F4A-1598-43D3-BB3C-2374228C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25A65-9AA3-4F2A-A4F1-97C0E9C7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59" y="140236"/>
            <a:ext cx="5237446" cy="6660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F50F69-B725-4024-AD8B-4A3DB35E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68" y="1444487"/>
            <a:ext cx="5822705" cy="499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61990-AAF7-4A11-AB1F-1E9A8784AE3D}"/>
              </a:ext>
            </a:extLst>
          </p:cNvPr>
          <p:cNvSpPr txBox="1"/>
          <p:nvPr/>
        </p:nvSpPr>
        <p:spPr>
          <a:xfrm>
            <a:off x="6202017" y="795130"/>
            <a:ext cx="507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Tenochtitlan</a:t>
            </a:r>
          </a:p>
        </p:txBody>
      </p:sp>
    </p:spTree>
    <p:extLst>
      <p:ext uri="{BB962C8B-B14F-4D97-AF65-F5344CB8AC3E}">
        <p14:creationId xmlns:p14="http://schemas.microsoft.com/office/powerpoint/2010/main" val="335054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0E39A1-2903-461C-942A-25F5E7D7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35EAC-DCA6-47DB-B296-1DBCF3B1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4" y="3058557"/>
            <a:ext cx="6436168" cy="3620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4BB57-C768-4452-9E47-6F6F52CE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260" y="2955235"/>
            <a:ext cx="4080358" cy="4229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541A0-0D4D-4028-A563-7FC6D65B3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74" y="57499"/>
            <a:ext cx="11731362" cy="28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3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AB71EF-1042-4160-A139-4EAF5BEA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C3C7E-D0EE-426A-8FB4-2E52D6E50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1" y="659873"/>
            <a:ext cx="7033472" cy="5179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F2F7D-BE52-47D2-9BB9-D0D74C7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160" y="770434"/>
            <a:ext cx="3743501" cy="5751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DA3E2E-9DD0-4ED5-97D8-01B940774A93}"/>
              </a:ext>
            </a:extLst>
          </p:cNvPr>
          <p:cNvSpPr txBox="1"/>
          <p:nvPr/>
        </p:nvSpPr>
        <p:spPr>
          <a:xfrm>
            <a:off x="543339" y="5691042"/>
            <a:ext cx="512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Inca Achievements</a:t>
            </a:r>
          </a:p>
        </p:txBody>
      </p:sp>
    </p:spTree>
    <p:extLst>
      <p:ext uri="{BB962C8B-B14F-4D97-AF65-F5344CB8AC3E}">
        <p14:creationId xmlns:p14="http://schemas.microsoft.com/office/powerpoint/2010/main" val="57608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EBC4DD-7364-4B64-AE91-7812F7E8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45855-A03D-4DDF-94F0-F5A12475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8" y="700087"/>
            <a:ext cx="11874744" cy="2209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48813-B080-4664-B574-33C9A3091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000" y="2781405"/>
            <a:ext cx="8782978" cy="32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384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AD4E0F-D5B9-4E85-A9F9-55FB534FCA93}">
  <ds:schemaRefs>
    <ds:schemaRef ds:uri="http://purl.org/dc/elements/1.1/"/>
    <ds:schemaRef ds:uri="71af3243-3dd4-4a8d-8c0d-dd76da1f02a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16c05727-aa75-4e4a-9b5f-8a80a1165891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232</TotalTime>
  <Words>96</Words>
  <Application>Microsoft Office PowerPoint</Application>
  <PresentationFormat>Widescreen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Gill Sans MT</vt:lpstr>
      <vt:lpstr>Wingdings</vt:lpstr>
      <vt:lpstr>Wingdings 2</vt:lpstr>
      <vt:lpstr>DividendVTI</vt:lpstr>
      <vt:lpstr>Early world history</vt:lpstr>
      <vt:lpstr>Brief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16</cp:revision>
  <dcterms:created xsi:type="dcterms:W3CDTF">2020-10-20T14:00:54Z</dcterms:created>
  <dcterms:modified xsi:type="dcterms:W3CDTF">2021-01-05T03:50:58Z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