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57" r:id="rId8"/>
    <p:sldId id="260" r:id="rId9"/>
    <p:sldId id="261" r:id="rId10"/>
    <p:sldId id="262" r:id="rId11"/>
    <p:sldId id="266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67" d="100"/>
          <a:sy n="6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0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0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2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89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4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2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Early </a:t>
            </a:r>
            <a:r>
              <a:rPr lang="en-US" sz="2800">
                <a:solidFill>
                  <a:srgbClr val="FFFFFF"/>
                </a:solidFill>
              </a:rPr>
              <a:t>world history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Absolutism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33FFE-1A06-47C6-870B-90B8E1B5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3" y="457199"/>
            <a:ext cx="7976995" cy="58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ABSOLUTELY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1" y="1495686"/>
            <a:ext cx="12192000" cy="5197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 addition to knowing that these men were absolute monarchs, the Regents also wants you to know that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Peter the Great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Louis XIV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Suleiman the Magnificent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helped expand (enlarge) the territory of their nations by taking over neighboring lands. </a:t>
            </a:r>
          </a:p>
        </p:txBody>
      </p:sp>
    </p:spTree>
    <p:extLst>
      <p:ext uri="{BB962C8B-B14F-4D97-AF65-F5344CB8AC3E}">
        <p14:creationId xmlns:p14="http://schemas.microsoft.com/office/powerpoint/2010/main" val="164625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9.9 TRANSFORMATION OF WESTERN EUROPE AND RUSSIA: Western Europe and Russia transformed politically, economically, and culturally ca. 1400–1750. This transformation included state building, conflicts, shifts in power and authority, and new ways of understanding their world. (Standards: 2, 3, 5; Themes: ID, MOV, TCC, GOV, CIV, TECH,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Divine right</a:t>
            </a:r>
          </a:p>
          <a:p>
            <a:r>
              <a:rPr lang="en-US" dirty="0"/>
              <a:t>Absolute Monarch</a:t>
            </a:r>
          </a:p>
          <a:p>
            <a:r>
              <a:rPr lang="en-US" dirty="0"/>
              <a:t>Czar</a:t>
            </a:r>
          </a:p>
          <a:p>
            <a:r>
              <a:rPr lang="en-US" dirty="0"/>
              <a:t>Westernization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11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7362335" cy="553243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Age of Absolutism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was the period in European history when nations were governed (ruled) by absolute monarchs.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term “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monarch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means “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.”  Absolute monarchs were kings who had total control over the nations that they ruled.</a:t>
            </a:r>
          </a:p>
        </p:txBody>
      </p:sp>
      <p:pic>
        <p:nvPicPr>
          <p:cNvPr id="1026" name="Picture 2" descr="https://mrcaseyhistory.files.wordpress.com/2013/05/louis_xiv_of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35" y="0"/>
            <a:ext cx="4829666" cy="68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9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rcaseyhistory.files.wordpress.com/2014/05/screen-shot-2014-05-20-at-5-03-24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7" y="0"/>
            <a:ext cx="5546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11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7362335" cy="553243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Key characteristics/features of absolute monarchs: </a:t>
            </a:r>
          </a:p>
          <a:p>
            <a:pPr lvl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centralized political control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which means that they did not share power with anyone else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believed in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Divine Right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which was the idea that kings received their power to rule directly from God. 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believed that their power was unlimited.  They made laws without the consent (approval) of the people.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8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11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6652592" cy="5532437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Peter the Great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 was the absolute monarch or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czar (tsar)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Russia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He also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westernized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Russia, which means that he imitated the customs and traditions of countries in Western Europe in order to strengthen his nation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Acquired a warm water port for Russia and built St. Petersburg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image.slidesharecdn.com/peterthegreat-141128042950-conversion-gate02/95/peter-the-great-tsar-of-russia-1-638.jpg?cb=1417149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66" y="14286"/>
            <a:ext cx="5699933" cy="42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worth.files.wordpress.com/2014/04/lg_map_russia_2011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26" y="3861155"/>
            <a:ext cx="4641130" cy="29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11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6309733" cy="5532437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Louis XIV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 was the absolute monarch of France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Known as the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Sun King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Created the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Palace of Versailles 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Expanded France’s borders through war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mrcaseyhistory.files.wordpress.com/2013/05/louis_xiv_of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32" y="0"/>
            <a:ext cx="4480874" cy="54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perationworld.org/files/ow/maps/lgmap/fran-MMAP-m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10657" r="7766" b="13359"/>
          <a:stretch/>
        </p:blipFill>
        <p:spPr bwMode="auto">
          <a:xfrm>
            <a:off x="9096866" y="4265136"/>
            <a:ext cx="3063711" cy="25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344275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6309733" cy="553243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Louis XIV</a:t>
            </a:r>
          </a:p>
          <a:p>
            <a:pPr marL="457200" lvl="1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76C6B-A298-4F79-97B8-7884FA5E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65" y="970804"/>
            <a:ext cx="6972300" cy="3315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A87D8-661F-421A-8142-C123C9BA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4318744"/>
            <a:ext cx="4129089" cy="2312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A8DC4E-CF86-43A7-93C9-59C334896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4" y="4320732"/>
            <a:ext cx="4129089" cy="2312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C6380-6F33-4BEB-B59C-B986065E0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943" y="4285856"/>
            <a:ext cx="3174114" cy="23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4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11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7343481" cy="5532437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Phillip II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 was the absolute monarch of Spain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Known for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militant Catholicism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or spreading Catholicism through war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Sent a navy, the Spanish Armada, to try and conquer England but failed</a:t>
            </a: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upload.wikimedia.org/wikipedia/commons/0/04/Titian_-_King_Philip_II_of_Spain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80" y="0"/>
            <a:ext cx="4848520" cy="56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doptionland.xyzz.work/wp-content/uploads/sites/3/2015/07/Spain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534" y="4091780"/>
            <a:ext cx="3896412" cy="27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0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11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Age of Absolutism (1600s-1700s)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2"/>
            <a:ext cx="7343481" cy="553243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Henry VIII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 was the absolute monarch of England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Suleiman the Magnificent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 was the absolute monarch of the Ottoman Empire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lonelyplanet.com/maps/europe/england/map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4438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0/09/Territorial_changes_of_the_Ottoman_Empire_16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6207" r="26221" b="10217"/>
          <a:stretch/>
        </p:blipFill>
        <p:spPr bwMode="auto">
          <a:xfrm>
            <a:off x="8003356" y="3333750"/>
            <a:ext cx="3780149" cy="34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78734" y="1666875"/>
            <a:ext cx="6814696" cy="15082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738446">
            <a:off x="7175939" y="3911646"/>
            <a:ext cx="2239076" cy="17867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623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schemas.microsoft.com/office/2006/documentManagement/types"/>
    <ds:schemaRef ds:uri="http://purl.org/dc/dcmitype/"/>
    <ds:schemaRef ds:uri="71af3243-3dd4-4a8d-8c0d-dd76da1f02a5"/>
    <ds:schemaRef ds:uri="16c05727-aa75-4e4a-9b5f-8a80a1165891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28</TotalTime>
  <Words>446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Early world history</vt:lpstr>
      <vt:lpstr>Brief Overview </vt:lpstr>
      <vt:lpstr> The Age of Absolutism (1600s-1700s) </vt:lpstr>
      <vt:lpstr> The Age of Absolutism (1600s-1700s) </vt:lpstr>
      <vt:lpstr> The Age of Absolutism (1600s-1700s) </vt:lpstr>
      <vt:lpstr> The Age of Absolutism (1600s-1700s) </vt:lpstr>
      <vt:lpstr> The Age of Absolutism (1600s-1700s) </vt:lpstr>
      <vt:lpstr> The Age of Absolutism (1600s-1700s) </vt:lpstr>
      <vt:lpstr> The Age of Absolutism (1600s-1700s) </vt:lpstr>
      <vt:lpstr>ABSOLUTELY NEED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11</cp:revision>
  <dcterms:created xsi:type="dcterms:W3CDTF">2020-10-20T14:00:54Z</dcterms:created>
  <dcterms:modified xsi:type="dcterms:W3CDTF">2021-01-19T19:09:28Z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